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446" r:id="rId3"/>
    <p:sldId id="447" r:id="rId4"/>
    <p:sldId id="448" r:id="rId5"/>
    <p:sldId id="450" r:id="rId6"/>
    <p:sldId id="449" r:id="rId7"/>
    <p:sldId id="451" r:id="rId8"/>
    <p:sldId id="30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990099"/>
    <a:srgbClr val="CC0066"/>
    <a:srgbClr val="A5002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84" autoAdjust="0"/>
  </p:normalViewPr>
  <p:slideViewPr>
    <p:cSldViewPr>
      <p:cViewPr varScale="1">
        <p:scale>
          <a:sx n="56" d="100"/>
          <a:sy n="56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1C4D14-9C18-42BF-BAC7-FC8F1888270B}" type="datetimeFigureOut">
              <a:rPr lang="en-US"/>
              <a:pPr>
                <a:defRPr/>
              </a:pPr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9FE8B4-E440-4526-93A1-533766F83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55F7C5-BEF7-4226-B820-B81175409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/>
              <a:t>TERM UP(West)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D31383-151E-4321-BD4F-14518D25640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/>
              <a:t>TERM UP(West)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5FEEC1-BF2A-4AA0-8D22-386DD97DB3F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7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5112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156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39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Calibri" panose="020F0502020204030204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Calibri" panose="020F0502020204030204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Calibri" panose="020F0502020204030204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Calibri" panose="020F0502020204030204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☼"/>
        <a:defRPr sz="2400">
          <a:solidFill>
            <a:srgbClr val="6600CC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Font typeface="Lucida Sans Unicode" panose="020B0602030504020204" pitchFamily="34" charset="0"/>
        <a:buChar char="♠"/>
        <a:defRPr sz="2000">
          <a:solidFill>
            <a:srgbClr val="990099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♣"/>
        <a:defRPr sz="1800">
          <a:solidFill>
            <a:srgbClr val="FF9900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000">
          <a:solidFill>
            <a:srgbClr val="A50021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838200"/>
            <a:ext cx="70866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IN" sz="6600" dirty="0" smtClean="0">
                <a:solidFill>
                  <a:srgbClr val="6600CC"/>
                </a:solidFill>
              </a:rPr>
              <a:t>Challenges and mitigation Strategy for </a:t>
            </a:r>
            <a:r>
              <a:rPr lang="en-IN" sz="6600" dirty="0" err="1" smtClean="0">
                <a:solidFill>
                  <a:srgbClr val="6600CC"/>
                </a:solidFill>
              </a:rPr>
              <a:t>IoT</a:t>
            </a:r>
            <a:r>
              <a:rPr lang="en-IN" sz="6600" dirty="0" smtClean="0">
                <a:solidFill>
                  <a:srgbClr val="6600CC"/>
                </a:solidFill>
              </a:rPr>
              <a:t> Communication Security 	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6400800" y="6211888"/>
            <a:ext cx="17876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☼"/>
              <a:defRPr sz="320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Lucida Sans Unicode" panose="020B0602030504020204" pitchFamily="34" charset="0"/>
              <a:buChar char="♠"/>
              <a:defRPr sz="28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Font typeface="Arial" panose="020B0604020202020204" pitchFamily="34" charset="0"/>
              <a:buChar char="♣"/>
              <a:defRPr sz="240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♥"/>
              <a:defRPr sz="200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P K Singh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DDG (SA), </a:t>
            </a:r>
            <a:r>
              <a:rPr lang="en-US" altLang="en-US" sz="1800" dirty="0">
                <a:solidFill>
                  <a:schemeClr val="tx1"/>
                </a:solidFill>
              </a:rPr>
              <a:t>DoT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</a:t>
            </a:r>
            <a:r>
              <a:rPr lang="en-IN" dirty="0" err="1" smtClean="0"/>
              <a:t>IoT</a:t>
            </a:r>
            <a:r>
              <a:rPr lang="en-IN" dirty="0" smtClean="0"/>
              <a:t> Security is so essential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Era of </a:t>
            </a:r>
            <a:r>
              <a:rPr lang="en-IN" dirty="0" err="1" smtClean="0"/>
              <a:t>IoT</a:t>
            </a:r>
            <a:endParaRPr lang="en-IN" dirty="0" smtClean="0"/>
          </a:p>
          <a:p>
            <a:pPr lvl="1"/>
            <a:r>
              <a:rPr lang="en-IN" dirty="0" smtClean="0"/>
              <a:t> Advent of IPv6 and Wi-Fi Network</a:t>
            </a:r>
          </a:p>
          <a:p>
            <a:pPr lvl="1"/>
            <a:r>
              <a:rPr lang="en-IN" dirty="0" smtClean="0"/>
              <a:t> quantum jump in data exchange via </a:t>
            </a:r>
            <a:r>
              <a:rPr lang="en-IN" dirty="0" err="1" smtClean="0"/>
              <a:t>IoT</a:t>
            </a:r>
            <a:endParaRPr lang="en-IN" dirty="0" smtClean="0"/>
          </a:p>
          <a:p>
            <a:r>
              <a:rPr lang="en-IN" dirty="0" smtClean="0"/>
              <a:t> Security </a:t>
            </a:r>
            <a:r>
              <a:rPr lang="en-IN" dirty="0" err="1" smtClean="0"/>
              <a:t>vis</a:t>
            </a:r>
            <a:r>
              <a:rPr lang="en-IN" dirty="0" smtClean="0"/>
              <a:t> a </a:t>
            </a:r>
            <a:r>
              <a:rPr lang="en-IN" dirty="0" err="1" smtClean="0"/>
              <a:t>vis</a:t>
            </a:r>
            <a:r>
              <a:rPr lang="en-IN" dirty="0" smtClean="0"/>
              <a:t> Device price</a:t>
            </a:r>
          </a:p>
          <a:p>
            <a:r>
              <a:rPr lang="en-IN" dirty="0" smtClean="0"/>
              <a:t>  Recent Security incidents</a:t>
            </a:r>
          </a:p>
          <a:p>
            <a:pPr lvl="1"/>
            <a:r>
              <a:rPr lang="en-IN" dirty="0" smtClean="0"/>
              <a:t> </a:t>
            </a:r>
            <a:r>
              <a:rPr lang="en-IN" dirty="0" err="1" smtClean="0"/>
              <a:t>Mirai</a:t>
            </a:r>
            <a:r>
              <a:rPr lang="en-IN" dirty="0" smtClean="0"/>
              <a:t> , Reaper, </a:t>
            </a:r>
            <a:r>
              <a:rPr lang="en-IN" dirty="0" err="1" smtClean="0"/>
              <a:t>Mozi</a:t>
            </a:r>
            <a:endParaRPr lang="en-IN" dirty="0" smtClean="0"/>
          </a:p>
          <a:p>
            <a:pPr lvl="1"/>
            <a:r>
              <a:rPr lang="en-IN" dirty="0" smtClean="0"/>
              <a:t> St Jude Medical – </a:t>
            </a:r>
            <a:r>
              <a:rPr lang="en-IN" dirty="0" err="1" smtClean="0"/>
              <a:t>IoT</a:t>
            </a:r>
            <a:r>
              <a:rPr lang="en-IN" dirty="0" smtClean="0"/>
              <a:t> Security Breaches In Healthcare</a:t>
            </a:r>
          </a:p>
          <a:p>
            <a:pPr lvl="1"/>
            <a:endParaRPr lang="en-IN" dirty="0" smtClean="0"/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endParaRPr lang="en-IN" dirty="0" smtClean="0"/>
          </a:p>
          <a:p>
            <a:pPr>
              <a:buNone/>
            </a:pPr>
            <a:r>
              <a:rPr lang="en-IN" sz="2000" dirty="0" smtClean="0"/>
              <a:t>	</a:t>
            </a:r>
            <a:r>
              <a:rPr lang="en-IN" sz="2200" dirty="0" smtClean="0"/>
              <a:t>The upside is that we are able to do things we never before imagined. But as with every good thing, there’s a downside to </a:t>
            </a:r>
            <a:r>
              <a:rPr lang="en-IN" sz="2200" dirty="0" err="1" smtClean="0"/>
              <a:t>IoT</a:t>
            </a:r>
            <a:endParaRPr lang="en-IN" sz="2200" dirty="0" smtClean="0"/>
          </a:p>
          <a:p>
            <a:pPr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460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err="1" smtClean="0"/>
              <a:t>IoT</a:t>
            </a:r>
            <a:r>
              <a:rPr lang="en-IN" sz="4000" dirty="0" smtClean="0"/>
              <a:t> Security Different than Traditional?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r>
              <a:rPr lang="en-IN" b="1" dirty="0" smtClean="0"/>
              <a:t>Consequences  - </a:t>
            </a:r>
            <a:r>
              <a:rPr lang="en-IN" dirty="0" err="1" smtClean="0"/>
              <a:t>IoT</a:t>
            </a:r>
            <a:r>
              <a:rPr lang="en-IN" dirty="0" smtClean="0"/>
              <a:t> security failures might cause a direct loss of life</a:t>
            </a:r>
            <a:endParaRPr lang="en-IN" b="1" dirty="0" smtClean="0"/>
          </a:p>
          <a:p>
            <a:r>
              <a:rPr lang="en-IN" b="1" dirty="0" smtClean="0"/>
              <a:t> Adversaries - </a:t>
            </a:r>
            <a:r>
              <a:rPr lang="en-IN" dirty="0" smtClean="0"/>
              <a:t>different goals, motivations, methods and capabilities</a:t>
            </a:r>
            <a:endParaRPr lang="en-IN" b="1" dirty="0" smtClean="0"/>
          </a:p>
          <a:p>
            <a:r>
              <a:rPr lang="en-IN" b="1" dirty="0" smtClean="0"/>
              <a:t>  Composition – </a:t>
            </a:r>
            <a:r>
              <a:rPr lang="en-IN" dirty="0" smtClean="0"/>
              <a:t>compute resources, size and power constraints </a:t>
            </a:r>
          </a:p>
          <a:p>
            <a:r>
              <a:rPr lang="en-IN" b="1" dirty="0" smtClean="0"/>
              <a:t>  contexts</a:t>
            </a:r>
            <a:r>
              <a:rPr lang="en-IN" dirty="0" smtClean="0"/>
              <a:t> and </a:t>
            </a:r>
            <a:r>
              <a:rPr lang="en-IN" b="1" dirty="0" smtClean="0"/>
              <a:t>environments - </a:t>
            </a:r>
          </a:p>
          <a:p>
            <a:r>
              <a:rPr lang="en-IN" b="1" dirty="0" smtClean="0"/>
              <a:t>  economics - </a:t>
            </a:r>
            <a:r>
              <a:rPr lang="en-IN" dirty="0" smtClean="0"/>
              <a:t>drive device costs to a minimum</a:t>
            </a:r>
            <a:endParaRPr lang="en-IN" b="1" dirty="0" smtClean="0"/>
          </a:p>
          <a:p>
            <a:r>
              <a:rPr lang="en-IN" b="1" dirty="0" smtClean="0"/>
              <a:t> Timescales - </a:t>
            </a:r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sz="2000" dirty="0" smtClean="0"/>
              <a:t>	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460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err="1" smtClean="0"/>
              <a:t>IoT</a:t>
            </a:r>
            <a:r>
              <a:rPr lang="en-IN" sz="4000" dirty="0" smtClean="0"/>
              <a:t> Security Challenges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Weak password protection</a:t>
            </a:r>
          </a:p>
          <a:p>
            <a:r>
              <a:rPr lang="en-IN" dirty="0" smtClean="0"/>
              <a:t>  Lack of regular patches and updates and weak update mechanism</a:t>
            </a:r>
          </a:p>
          <a:p>
            <a:r>
              <a:rPr lang="en-IN" dirty="0" smtClean="0"/>
              <a:t> </a:t>
            </a:r>
            <a:r>
              <a:rPr lang="en-IN" dirty="0" smtClean="0"/>
              <a:t> Insecure interfaces</a:t>
            </a:r>
          </a:p>
          <a:p>
            <a:r>
              <a:rPr lang="en-IN" dirty="0"/>
              <a:t> </a:t>
            </a:r>
            <a:r>
              <a:rPr lang="en-IN" dirty="0" smtClean="0"/>
              <a:t> Insecure development</a:t>
            </a:r>
            <a:endParaRPr lang="en-IN" dirty="0" smtClean="0"/>
          </a:p>
          <a:p>
            <a:r>
              <a:rPr lang="en-IN" dirty="0" smtClean="0"/>
              <a:t>  </a:t>
            </a:r>
            <a:r>
              <a:rPr lang="en-IN" dirty="0" smtClean="0"/>
              <a:t>Insufficient data protection </a:t>
            </a:r>
          </a:p>
          <a:p>
            <a:r>
              <a:rPr lang="en-IN" dirty="0" smtClean="0"/>
              <a:t> </a:t>
            </a:r>
            <a:r>
              <a:rPr lang="en-IN" dirty="0" smtClean="0"/>
              <a:t> Poor </a:t>
            </a:r>
            <a:r>
              <a:rPr lang="en-IN" dirty="0" err="1" smtClean="0"/>
              <a:t>IoT</a:t>
            </a:r>
            <a:r>
              <a:rPr lang="en-IN" dirty="0" smtClean="0"/>
              <a:t> device management</a:t>
            </a:r>
          </a:p>
          <a:p>
            <a:r>
              <a:rPr lang="en-IN" dirty="0" smtClean="0"/>
              <a:t> </a:t>
            </a:r>
            <a:r>
              <a:rPr lang="en-IN" dirty="0" smtClean="0"/>
              <a:t> The </a:t>
            </a:r>
            <a:r>
              <a:rPr lang="en-IN" dirty="0" err="1" smtClean="0"/>
              <a:t>IoT</a:t>
            </a:r>
            <a:r>
              <a:rPr lang="en-IN" dirty="0" smtClean="0"/>
              <a:t> skills </a:t>
            </a:r>
            <a:r>
              <a:rPr lang="en-IN" dirty="0" smtClean="0"/>
              <a:t>gap</a:t>
            </a:r>
          </a:p>
          <a:p>
            <a:r>
              <a:rPr lang="en-IN" dirty="0"/>
              <a:t> </a:t>
            </a:r>
            <a:r>
              <a:rPr lang="en-IN" dirty="0" smtClean="0"/>
              <a:t> Complexity  and  Lack of standards &amp; interoperability </a:t>
            </a:r>
          </a:p>
          <a:p>
            <a:r>
              <a:rPr lang="en-IN" dirty="0" smtClean="0"/>
              <a:t>  Insufficient device resources</a:t>
            </a:r>
            <a:endParaRPr lang="en-IN" dirty="0" smtClean="0"/>
          </a:p>
          <a:p>
            <a:pPr>
              <a:buNone/>
            </a:pPr>
            <a:r>
              <a:rPr lang="en-IN" sz="2000" dirty="0" smtClean="0"/>
              <a:t>	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460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/>
              <a:t>Mitigation Strategy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r>
              <a:rPr lang="en-IN" b="1" dirty="0" smtClean="0"/>
              <a:t>Secure the </a:t>
            </a:r>
            <a:r>
              <a:rPr lang="en-IN" b="1" dirty="0" err="1" smtClean="0"/>
              <a:t>IoT</a:t>
            </a:r>
            <a:r>
              <a:rPr lang="en-IN" b="1" dirty="0" smtClean="0"/>
              <a:t> Network  - </a:t>
            </a:r>
            <a:r>
              <a:rPr lang="en-IN" dirty="0" smtClean="0"/>
              <a:t>traditional endpoint security features </a:t>
            </a:r>
            <a:endParaRPr lang="en-IN" b="1" dirty="0" smtClean="0"/>
          </a:p>
          <a:p>
            <a:r>
              <a:rPr lang="en-IN" b="1" dirty="0" smtClean="0"/>
              <a:t>  Use </a:t>
            </a:r>
            <a:r>
              <a:rPr lang="en-IN" b="1" dirty="0" err="1" smtClean="0"/>
              <a:t>IoT</a:t>
            </a:r>
            <a:r>
              <a:rPr lang="en-IN" b="1" dirty="0" smtClean="0"/>
              <a:t> Security Analytics - </a:t>
            </a:r>
            <a:r>
              <a:rPr lang="en-IN" dirty="0" smtClean="0"/>
              <a:t>detect </a:t>
            </a:r>
            <a:r>
              <a:rPr lang="en-IN" dirty="0" err="1" smtClean="0"/>
              <a:t>IoT</a:t>
            </a:r>
            <a:r>
              <a:rPr lang="en-IN" dirty="0" smtClean="0"/>
              <a:t>-specific attacks and intrusions,</a:t>
            </a:r>
            <a:endParaRPr lang="en-IN" b="1" dirty="0" smtClean="0"/>
          </a:p>
          <a:p>
            <a:r>
              <a:rPr lang="en-IN" b="1" dirty="0" smtClean="0"/>
              <a:t>  Authenticate the </a:t>
            </a:r>
            <a:r>
              <a:rPr lang="en-IN" b="1" dirty="0" err="1" smtClean="0"/>
              <a:t>IoT</a:t>
            </a:r>
            <a:r>
              <a:rPr lang="en-IN" b="1" dirty="0" smtClean="0"/>
              <a:t> Devices - </a:t>
            </a:r>
            <a:r>
              <a:rPr lang="en-IN" dirty="0" smtClean="0"/>
              <a:t>robust authentication mechanisms such as two-factor authentication, digital certificates, and biometrics</a:t>
            </a:r>
            <a:endParaRPr lang="en-IN" b="1" dirty="0" smtClean="0"/>
          </a:p>
          <a:p>
            <a:r>
              <a:rPr lang="en-IN" b="1" dirty="0" smtClean="0"/>
              <a:t>  Use </a:t>
            </a:r>
            <a:r>
              <a:rPr lang="en-IN" b="1" dirty="0" err="1" smtClean="0"/>
              <a:t>IoT</a:t>
            </a:r>
            <a:r>
              <a:rPr lang="en-IN" b="1" dirty="0" smtClean="0"/>
              <a:t> Data Encryption - </a:t>
            </a:r>
            <a:r>
              <a:rPr lang="en-IN" dirty="0" smtClean="0"/>
              <a:t>standard cryptographic algorithms and fully-encrypted key lifecycle management</a:t>
            </a:r>
            <a:endParaRPr lang="en-IN" b="1" dirty="0" smtClean="0"/>
          </a:p>
          <a:p>
            <a:r>
              <a:rPr lang="en-IN" b="1" dirty="0" smtClean="0"/>
              <a:t>  Use </a:t>
            </a:r>
            <a:r>
              <a:rPr lang="en-IN" b="1" dirty="0" err="1" smtClean="0"/>
              <a:t>IoT</a:t>
            </a:r>
            <a:r>
              <a:rPr lang="en-IN" b="1" dirty="0" smtClean="0"/>
              <a:t> PKI Security Methods - </a:t>
            </a:r>
            <a:r>
              <a:rPr lang="en-IN" dirty="0" smtClean="0"/>
              <a:t>X.509 digital </a:t>
            </a:r>
            <a:r>
              <a:rPr lang="en-IN" dirty="0" err="1" smtClean="0"/>
              <a:t>certiﬁcate</a:t>
            </a:r>
            <a:r>
              <a:rPr lang="en-IN" dirty="0" smtClean="0"/>
              <a:t>, cryptographic key, and life-cycle capabilities including public/private key generation, distribution, management, and revocation</a:t>
            </a:r>
          </a:p>
          <a:p>
            <a:pPr>
              <a:buNone/>
            </a:pPr>
            <a:r>
              <a:rPr lang="en-IN" sz="2000" dirty="0" smtClean="0"/>
              <a:t>	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460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 smtClean="0"/>
              <a:t>Mitigation Strategy </a:t>
            </a:r>
            <a:r>
              <a:rPr lang="en-IN" sz="5400" dirty="0"/>
              <a:t> </a:t>
            </a:r>
            <a:r>
              <a:rPr lang="en-IN" sz="2800" dirty="0" smtClean="0"/>
              <a:t>contd..</a:t>
            </a:r>
            <a:r>
              <a:rPr lang="en-IN" sz="2800" dirty="0" smtClean="0"/>
              <a:t>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r>
              <a:rPr lang="en-IN" b="1" dirty="0" smtClean="0"/>
              <a:t>Use </a:t>
            </a:r>
            <a:r>
              <a:rPr lang="en-IN" b="1" dirty="0" err="1" smtClean="0"/>
              <a:t>IoT</a:t>
            </a:r>
            <a:r>
              <a:rPr lang="en-IN" b="1" dirty="0" smtClean="0"/>
              <a:t> API Security Methods -  </a:t>
            </a:r>
            <a:r>
              <a:rPr lang="en-IN" dirty="0" smtClean="0"/>
              <a:t>authorized devices, developers, and apps are communicating with APIs </a:t>
            </a:r>
            <a:endParaRPr lang="en-IN" b="1" dirty="0" smtClean="0"/>
          </a:p>
          <a:p>
            <a:r>
              <a:rPr lang="en-IN" b="1" dirty="0" smtClean="0"/>
              <a:t>  Test the </a:t>
            </a:r>
            <a:r>
              <a:rPr lang="en-IN" b="1" dirty="0" err="1" smtClean="0"/>
              <a:t>IoT</a:t>
            </a:r>
            <a:r>
              <a:rPr lang="en-IN" b="1" dirty="0" smtClean="0"/>
              <a:t> Hardware - </a:t>
            </a:r>
            <a:r>
              <a:rPr lang="en-IN" dirty="0" smtClean="0"/>
              <a:t>robust testing framework in place to ensure the security of </a:t>
            </a:r>
            <a:r>
              <a:rPr lang="en-IN" dirty="0" err="1" smtClean="0"/>
              <a:t>IoT</a:t>
            </a:r>
            <a:r>
              <a:rPr lang="en-IN" dirty="0" smtClean="0"/>
              <a:t> hardware</a:t>
            </a:r>
            <a:endParaRPr lang="en-IN" b="1" dirty="0" smtClean="0"/>
          </a:p>
          <a:p>
            <a:r>
              <a:rPr lang="en-IN" b="1" dirty="0" smtClean="0"/>
              <a:t>  Develop Secured </a:t>
            </a:r>
            <a:r>
              <a:rPr lang="en-IN" b="1" dirty="0" err="1" smtClean="0"/>
              <a:t>IoT</a:t>
            </a:r>
            <a:r>
              <a:rPr lang="en-IN" b="1" dirty="0" smtClean="0"/>
              <a:t> Apps  - </a:t>
            </a:r>
            <a:r>
              <a:rPr lang="en-IN" dirty="0" smtClean="0"/>
              <a:t>perfect balance between the User Interface and Security of their </a:t>
            </a:r>
            <a:r>
              <a:rPr lang="en-IN" dirty="0" err="1" smtClean="0"/>
              <a:t>IoT</a:t>
            </a:r>
            <a:r>
              <a:rPr lang="en-IN" dirty="0" smtClean="0"/>
              <a:t> apps.</a:t>
            </a:r>
            <a:endParaRPr lang="en-IN" b="1" dirty="0" smtClean="0"/>
          </a:p>
          <a:p>
            <a:r>
              <a:rPr lang="en-IN" b="1" dirty="0" smtClean="0"/>
              <a:t>  Avoid Launching </a:t>
            </a:r>
            <a:r>
              <a:rPr lang="en-IN" b="1" dirty="0" err="1" smtClean="0"/>
              <a:t>IoT</a:t>
            </a:r>
            <a:r>
              <a:rPr lang="en-IN" b="1" dirty="0" smtClean="0"/>
              <a:t> Devices in a Rush  - </a:t>
            </a:r>
            <a:r>
              <a:rPr lang="en-IN" dirty="0" smtClean="0"/>
              <a:t>proper planning for the long-term support for the security of their </a:t>
            </a:r>
            <a:r>
              <a:rPr lang="en-IN" dirty="0" err="1" smtClean="0"/>
              <a:t>IoT</a:t>
            </a:r>
            <a:r>
              <a:rPr lang="en-IN" dirty="0" smtClean="0"/>
              <a:t> devices and applications</a:t>
            </a:r>
            <a:endParaRPr lang="en-IN" b="1" dirty="0" smtClean="0"/>
          </a:p>
          <a:p>
            <a:r>
              <a:rPr lang="en-IN" b="1" dirty="0" smtClean="0"/>
              <a:t>  Beware of Latest </a:t>
            </a:r>
            <a:r>
              <a:rPr lang="en-IN" b="1" dirty="0" err="1" smtClean="0"/>
              <a:t>IoT</a:t>
            </a:r>
            <a:r>
              <a:rPr lang="en-IN" b="1" dirty="0" smtClean="0"/>
              <a:t> Security Threats &amp; Breaches   - </a:t>
            </a:r>
            <a:r>
              <a:rPr lang="en-IN" dirty="0" smtClean="0"/>
              <a:t>device makers and app developers must beware of the latest </a:t>
            </a:r>
            <a:r>
              <a:rPr lang="en-IN" dirty="0" err="1" smtClean="0"/>
              <a:t>IoT</a:t>
            </a:r>
            <a:r>
              <a:rPr lang="en-IN" dirty="0" smtClean="0"/>
              <a:t> security threats and breaches</a:t>
            </a:r>
            <a:endParaRPr lang="en-IN" b="1" dirty="0" smtClean="0"/>
          </a:p>
          <a:p>
            <a:pPr>
              <a:buNone/>
            </a:pPr>
            <a:r>
              <a:rPr lang="en-IN" sz="2000" dirty="0" smtClean="0"/>
              <a:t>	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460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sz="4000" dirty="0" smtClean="0"/>
          </a:p>
          <a:p>
            <a:pPr marL="0" indent="0" algn="ctr">
              <a:buNone/>
            </a:pPr>
            <a:endParaRPr lang="en-IN" sz="4000" dirty="0"/>
          </a:p>
          <a:p>
            <a:pPr marL="0" indent="0" algn="ctr">
              <a:buNone/>
            </a:pPr>
            <a:r>
              <a:rPr lang="en-IN" sz="4000" dirty="0" smtClean="0"/>
              <a:t>Security is a journey , not a destination</a:t>
            </a:r>
            <a:endParaRPr lang="en-IN" sz="4000" dirty="0" smtClean="0"/>
          </a:p>
        </p:txBody>
      </p:sp>
    </p:spTree>
    <p:extLst>
      <p:ext uri="{BB962C8B-B14F-4D97-AF65-F5344CB8AC3E}">
        <p14:creationId xmlns:p14="http://schemas.microsoft.com/office/powerpoint/2010/main" val="22073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248400"/>
          </a:xfrm>
          <a:ln>
            <a:miter lim="800000"/>
            <a:headEnd/>
            <a:tailEnd/>
          </a:ln>
          <a:extLst/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buFont typeface="Arial" charset="0"/>
              <a:buNone/>
              <a:defRPr/>
            </a:pPr>
            <a:endParaRPr lang="en-US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dwardian Script ITC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dwardian Script ITC" pitchFamily="66" charset="0"/>
              </a:rPr>
              <a:t>Thank You !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dwardian Script ITC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Courier New" pitchFamily="49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Courier New" pitchFamily="49" charset="0"/>
              </a:rPr>
              <a:t>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Courier New" pitchFamily="49" charset="0"/>
            </a:endParaRPr>
          </a:p>
        </p:txBody>
      </p:sp>
      <p:sp>
        <p:nvSpPr>
          <p:cNvPr id="3584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☼"/>
              <a:defRPr sz="320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Lucida Sans Unicode" panose="020B0602030504020204" pitchFamily="34" charset="0"/>
              <a:buChar char="♠"/>
              <a:defRPr sz="28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Font typeface="Arial" panose="020B0604020202020204" pitchFamily="34" charset="0"/>
              <a:buChar char="♣"/>
              <a:defRPr sz="240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♥"/>
              <a:defRPr sz="200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4C8361F-9CE9-4B81-9FF3-5774F93D46F0}" type="slidenum">
              <a:rPr lang="en-US" altLang="en-US" sz="18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353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Edwardian Script ITC</vt:lpstr>
      <vt:lpstr>Lucida Sans Unicode</vt:lpstr>
      <vt:lpstr>Default Design</vt:lpstr>
      <vt:lpstr>PowerPoint Presentation</vt:lpstr>
      <vt:lpstr>Why IoT Security is so essential ?</vt:lpstr>
      <vt:lpstr>IoT Security Different than Traditional?</vt:lpstr>
      <vt:lpstr>IoT Security Challenges</vt:lpstr>
      <vt:lpstr>Mitigation Strategy</vt:lpstr>
      <vt:lpstr>Mitigation Strategy  contd..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Protection System</dc:title>
  <dc:creator>C3-403</dc:creator>
  <cp:lastModifiedBy>Sanchar Bhawan</cp:lastModifiedBy>
  <cp:revision>145</cp:revision>
  <dcterms:created xsi:type="dcterms:W3CDTF">2010-05-09T03:39:52Z</dcterms:created>
  <dcterms:modified xsi:type="dcterms:W3CDTF">2021-07-06T18:27:08Z</dcterms:modified>
</cp:coreProperties>
</file>