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2025"/>
    <a:srgbClr val="C63133"/>
    <a:srgbClr val="D9D9D9"/>
    <a:srgbClr val="E7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227" autoAdjust="0"/>
  </p:normalViewPr>
  <p:slideViewPr>
    <p:cSldViewPr snapToGrid="0">
      <p:cViewPr varScale="1">
        <p:scale>
          <a:sx n="80" d="100"/>
          <a:sy n="80" d="100"/>
        </p:scale>
        <p:origin x="60" y="1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414</Words>
  <Application>Microsoft Office PowerPoint</Application>
  <PresentationFormat>Widescreen</PresentationFormat>
  <Paragraphs>141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 Unicode MS</vt:lpstr>
      <vt:lpstr>MS PGothic</vt:lpstr>
      <vt:lpstr>MS PGothic</vt:lpstr>
      <vt:lpstr>Arial</vt:lpstr>
      <vt:lpstr>Calibri</vt:lpstr>
      <vt:lpstr>Calibri Light</vt:lpstr>
      <vt:lpstr>Franklin Gothic Demi</vt:lpstr>
      <vt:lpstr>Myriad Pro</vt:lpstr>
      <vt:lpstr>Myriad Pro Light</vt:lpstr>
      <vt:lpstr>PT Sans</vt:lpstr>
      <vt:lpstr>Symbol</vt:lpstr>
      <vt:lpstr>Tahoma</vt:lpstr>
      <vt:lpstr>TIM Sans</vt:lpstr>
      <vt:lpstr>Times New Roman</vt:lpstr>
      <vt:lpstr>Trebuchet MS</vt:lpstr>
      <vt:lpstr>Office Theme</vt:lpstr>
      <vt:lpstr>Future Technologies</vt:lpstr>
      <vt:lpstr>PowerPoint Presentation</vt:lpstr>
      <vt:lpstr>PowerPoint Presentation</vt:lpstr>
      <vt:lpstr>IoT: what is about!</vt:lpstr>
      <vt:lpstr>IOT: From Connectivity to Information sharing</vt:lpstr>
      <vt:lpstr>oneM2M Partnership Project</vt:lpstr>
      <vt:lpstr>oneM2M Standard – Testing – Certification Programs</vt:lpstr>
      <vt:lpstr>oneM2M Adoption is Global</vt:lpstr>
      <vt:lpstr>www.oneM2M.org – All freely accessible</vt:lpstr>
      <vt:lpstr>Contact details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Scarrone Enrico</cp:lastModifiedBy>
  <cp:revision>349</cp:revision>
  <dcterms:created xsi:type="dcterms:W3CDTF">2017-09-21T15:46:31Z</dcterms:created>
  <dcterms:modified xsi:type="dcterms:W3CDTF">2021-07-05T08:05:44Z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(2)3wJhyqxWUrRMC/hytU9MpWeWKNy5Xes4iLYDNA1zi1tKubHlIaoLmP07LpFWOWXzDZmAp+Wh
t5rIx7GTkasP7KxFsRSWTGZ/DvA05DXBAxuwSjVinyIogjEY31Fqt2ksR28P8y+bKrnEDuYo
M2enQlxXkafftKP1LjeQJh3qq68bBXVXJ1CGrYftTFC/vu+n5GzeNjqgzg4RwXG7rbdzYxTS
28u/9dXsXjVWkSBeqi</vt:lpwstr>
  </property>
  <property fmtid="{D5CDD505-2E9C-101B-9397-08002B2CF9AE}" pid="3" name="_2015_ms_pID_7253431">
    <vt:lpwstr>0fTgsWK5rBvvNrFQHK/KyXDJ1AzA9XgcwYynG1apsF/E4+E3zVZaiP
zyXNw91yk9QvgxUcGW154vaq+PUTXWVnLGs0JSIpRIb6A5aYWwVgLExlD/vf+IQ7cY9qS1bX
rlLKVvqZqSE64MZXN9GhUdQ/+CinuLyeiXTP1QLvkyqOcP/5fakjG6AtAhg4R5uH+Og=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1550019686</vt:lpwstr>
  </property>
</Properties>
</file>