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9" r:id="rId2"/>
    <p:sldId id="256" r:id="rId3"/>
    <p:sldId id="284" r:id="rId4"/>
    <p:sldId id="285" r:id="rId5"/>
    <p:sldId id="293" r:id="rId6"/>
    <p:sldId id="257" r:id="rId7"/>
    <p:sldId id="286" r:id="rId8"/>
    <p:sldId id="291" r:id="rId9"/>
    <p:sldId id="292" r:id="rId10"/>
    <p:sldId id="29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11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C366-5D0B-44E2-AE61-10E718E7261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5380-5446-4119-AA7A-2710AC6C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B106-0719-462E-8FFE-9507097C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Way forward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B00B-8B9D-4571-A2DF-E1767E8D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sz="3200" dirty="0"/>
              <a:t>Big players in India and world over have their own platforms and proprietary protocols for implementing smart cities</a:t>
            </a:r>
          </a:p>
          <a:p>
            <a:r>
              <a:rPr lang="en-IN" sz="3200" dirty="0"/>
              <a:t>Implementation of Standards will be challenging for already developed platforms and related business impact and delays will be an issue </a:t>
            </a:r>
          </a:p>
          <a:p>
            <a:r>
              <a:rPr lang="en-IN" sz="3200" dirty="0"/>
              <a:t> Hence we at electronics city believe integrating smart cities using IUDX built on open source can be the first step </a:t>
            </a:r>
          </a:p>
          <a:p>
            <a:r>
              <a:rPr lang="en-IN" sz="3200" dirty="0"/>
              <a:t>Standardisation for say Communication, video analytics and management, e-Governance, resource management can be the next step based on standards emerging across the globe. </a:t>
            </a:r>
          </a:p>
          <a:p>
            <a:r>
              <a:rPr lang="en-IN" sz="3200"/>
              <a:t>Priority can </a:t>
            </a:r>
            <a:r>
              <a:rPr lang="en-IN" sz="3200" dirty="0"/>
              <a:t>be for generic solutions which are used by many cities and customised solutions for specific needs of city may come later</a:t>
            </a:r>
          </a:p>
          <a:p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17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8B874-70BB-47B6-B83E-7096EED773D3}"/>
              </a:ext>
            </a:extLst>
          </p:cNvPr>
          <p:cNvSpPr txBox="1"/>
          <p:nvPr/>
        </p:nvSpPr>
        <p:spPr>
          <a:xfrm>
            <a:off x="3962466" y="3429000"/>
            <a:ext cx="4334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&lt; Presenter Co-ordinates &gt;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2272998" y="2648401"/>
            <a:ext cx="726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Standardized IoT Use Cases in Smart City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6C87-8D6C-4291-9B9B-8C0410740591}"/>
              </a:ext>
            </a:extLst>
          </p:cNvPr>
          <p:cNvSpPr txBox="1"/>
          <p:nvPr/>
        </p:nvSpPr>
        <p:spPr>
          <a:xfrm>
            <a:off x="5635706" y="3440424"/>
            <a:ext cx="738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 </a:t>
            </a:r>
            <a:r>
              <a:rPr lang="en-US" sz="3000" dirty="0">
                <a:solidFill>
                  <a:srgbClr val="002060"/>
                </a:solidFill>
              </a:rPr>
              <a:t>By</a:t>
            </a:r>
            <a:r>
              <a:rPr lang="en-US" sz="3000" dirty="0"/>
              <a:t> </a:t>
            </a:r>
            <a:endParaRPr lang="en-IN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5128067" y="4250383"/>
            <a:ext cx="1754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 Rama NS 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3087508" y="4990591"/>
            <a:ext cx="5835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 ELCITA</a:t>
            </a:r>
          </a:p>
          <a:p>
            <a:r>
              <a:rPr lang="en-US" sz="2400" dirty="0">
                <a:solidFill>
                  <a:srgbClr val="002060"/>
                </a:solidFill>
              </a:rPr>
              <a:t>Electronics City Industrial Township Authority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482588" y="1813853"/>
            <a:ext cx="884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 Standards and Smart Cities : Global Perspective</a:t>
            </a:r>
            <a:endParaRPr lang="en-I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3600" dirty="0"/>
            </a:br>
            <a:r>
              <a:rPr lang="en-US" sz="3600" dirty="0">
                <a:latin typeface="+mj-lt"/>
              </a:rPr>
              <a:t>Background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self-governance, participative citizens and exposure to latest technology and vision to be a model SMART City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Was not part of smart city list but focus was to work towards </a:t>
            </a:r>
            <a:r>
              <a:rPr lang="en-US" sz="3200" b="1" dirty="0">
                <a:solidFill>
                  <a:schemeClr val="tx1"/>
                </a:solidFill>
              </a:rPr>
              <a:t>affordable</a:t>
            </a:r>
            <a:r>
              <a:rPr lang="en-US" sz="3200" dirty="0">
                <a:solidFill>
                  <a:schemeClr val="tx1"/>
                </a:solidFill>
              </a:rPr>
              <a:t> smart city relevant to citizens</a:t>
            </a:r>
          </a:p>
          <a:p>
            <a:r>
              <a:rPr lang="en-US" sz="3200" dirty="0">
                <a:solidFill>
                  <a:schemeClr val="tx1"/>
                </a:solidFill>
              </a:rPr>
              <a:t>Partnered with IISc, Wipro, Tejas Networks, Bosch…..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Started with a basic platform and IoT devices were added progressively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Infrastructures like LED lighting, cameras, Optical network, signaling… were also implemented as part of smart city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00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3600" dirty="0"/>
            </a:br>
            <a:r>
              <a:rPr lang="en-US" sz="3600" dirty="0">
                <a:latin typeface="+mj-lt"/>
              </a:rPr>
              <a:t>Smart city approach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e-Governance, Smart lighting , Smart water/waste, management, Smart parking, Smart surveillance, Traffic management, Waste management, Complaints management through citizen App, Town planning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Combination of IoT devices with Apps from vendors and locally developed Apps for specific data as required</a:t>
            </a:r>
          </a:p>
          <a:p>
            <a:r>
              <a:rPr lang="en-US" sz="3200" dirty="0">
                <a:solidFill>
                  <a:schemeClr val="tx1"/>
                </a:solidFill>
              </a:rPr>
              <a:t>Both cases it was not a straightforward plug and play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Need for adapters and understanding the device protocols, APIs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 the case of using data from devices we had to integrate the data from different vendors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Platform was supporting over 100 protocols so that any IoT vendor can </a:t>
            </a:r>
            <a:r>
              <a:rPr lang="en-US" sz="2800">
                <a:solidFill>
                  <a:schemeClr val="tx1"/>
                </a:solidFill>
              </a:rPr>
              <a:t>be connected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51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3600" dirty="0"/>
            </a:br>
            <a:r>
              <a:rPr lang="en-US" sz="3600" dirty="0">
                <a:latin typeface="+mj-lt"/>
              </a:rPr>
              <a:t>Standards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“There is need for standardization for both Infrastructure and ICT in India” is an understatement</a:t>
            </a:r>
          </a:p>
          <a:p>
            <a:r>
              <a:rPr lang="en-US" sz="3200" dirty="0"/>
              <a:t>Smart city spreads across many disciplines of engineering </a:t>
            </a:r>
            <a:endParaRPr lang="en-US" sz="2200" dirty="0"/>
          </a:p>
          <a:p>
            <a:pPr lvl="1"/>
            <a:r>
              <a:rPr lang="en-US" sz="2800" dirty="0"/>
              <a:t>Communication, optical network elements, traffic signal and data to signals </a:t>
            </a:r>
          </a:p>
          <a:p>
            <a:pPr lvl="1"/>
            <a:r>
              <a:rPr lang="en-US" sz="2800" dirty="0"/>
              <a:t>Cameras, video analytics, Video management software</a:t>
            </a:r>
          </a:p>
          <a:p>
            <a:pPr lvl="1"/>
            <a:r>
              <a:rPr lang="en-US" sz="2800" dirty="0"/>
              <a:t>Street lighting – LED luminance, spread, </a:t>
            </a:r>
          </a:p>
          <a:p>
            <a:pPr lvl="1"/>
            <a:r>
              <a:rPr lang="en-US" sz="2800" dirty="0"/>
              <a:t>Water management – plumbing, electronics, electrical combination is an issue</a:t>
            </a:r>
          </a:p>
          <a:p>
            <a:pPr lvl="1"/>
            <a:r>
              <a:rPr lang="en-US" sz="2800" dirty="0"/>
              <a:t>Civil, mechanical and environmental engineering are involved</a:t>
            </a:r>
            <a:endParaRPr lang="en-US" sz="1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264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AA05-1660-447D-8C46-F9C823C0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Standards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8519-C356-4CDE-8C3B-62E9C786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200" dirty="0"/>
              <a:t>Pavements, cabling for power, optical fibre network, traffic lights, junctions, parking also need to be specified</a:t>
            </a:r>
          </a:p>
          <a:p>
            <a:r>
              <a:rPr lang="en-IN" sz="3200" dirty="0"/>
              <a:t>Server requirement, security with access controls</a:t>
            </a:r>
          </a:p>
          <a:p>
            <a:r>
              <a:rPr lang="en-IN" sz="3200" dirty="0"/>
              <a:t>Protocols for data exchange with other entities and data aggregation at state level, national level</a:t>
            </a:r>
          </a:p>
          <a:p>
            <a:r>
              <a:rPr lang="en-IN" sz="3200" dirty="0"/>
              <a:t>Paperless office, online financial transactions, internal approvals</a:t>
            </a:r>
          </a:p>
          <a:p>
            <a:r>
              <a:rPr lang="en-IN" sz="3200" dirty="0"/>
              <a:t>Work management, project management, people management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41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B106-0719-462E-8FFE-9507097C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Smart City @ Electronics City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Way forward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B00B-8B9D-4571-A2DF-E1767E8D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 dirty="0"/>
              <a:t>There is a lot of work being done by organizations world over for creating standards for smart cities</a:t>
            </a:r>
          </a:p>
          <a:p>
            <a:r>
              <a:rPr lang="en-IN" sz="3200" dirty="0"/>
              <a:t>Number of components are very high and each engineering discipline has varying level of standardization, standardisation will take time </a:t>
            </a:r>
          </a:p>
          <a:p>
            <a:r>
              <a:rPr lang="en-IN" sz="3200" dirty="0"/>
              <a:t>ELCITA is working with IISc to pilot IUDX which will help in exchanging data to and from other smart cities and possibly IoT devices</a:t>
            </a:r>
          </a:p>
          <a:p>
            <a:r>
              <a:rPr lang="en-IN" sz="3200" dirty="0"/>
              <a:t>Many small manufacturers have already developed their products  . And may not want to change unless they have enough business and are mandated by the market/standards bodies.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070384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595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Future Technologies</vt:lpstr>
      <vt:lpstr>PowerPoint Presentation</vt:lpstr>
      <vt:lpstr>PowerPoint Presentation</vt:lpstr>
      <vt:lpstr>Smart City @ Electronics City Background</vt:lpstr>
      <vt:lpstr>Smart City @ Electronics City Smart city approach</vt:lpstr>
      <vt:lpstr>PowerPoint Presentation</vt:lpstr>
      <vt:lpstr>PowerPoint Presentation</vt:lpstr>
      <vt:lpstr>Smart City @ Electronics City Standards</vt:lpstr>
      <vt:lpstr>Smart City @ Electronics City Standards</vt:lpstr>
      <vt:lpstr>Smart City @ Electronics City Way forward</vt:lpstr>
      <vt:lpstr>Smart City @ Electronics City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Rama NS</cp:lastModifiedBy>
  <cp:revision>53</cp:revision>
  <dcterms:created xsi:type="dcterms:W3CDTF">2020-01-17T06:46:23Z</dcterms:created>
  <dcterms:modified xsi:type="dcterms:W3CDTF">2021-07-05T09:30:05Z</dcterms:modified>
</cp:coreProperties>
</file>