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90" r:id="rId3"/>
    <p:sldId id="256" r:id="rId4"/>
    <p:sldId id="257" r:id="rId5"/>
    <p:sldId id="259" r:id="rId6"/>
    <p:sldId id="260" r:id="rId7"/>
    <p:sldId id="262" r:id="rId8"/>
    <p:sldId id="274" r:id="rId9"/>
    <p:sldId id="263" r:id="rId10"/>
    <p:sldId id="269" r:id="rId11"/>
    <p:sldId id="265" r:id="rId12"/>
    <p:sldId id="275" r:id="rId13"/>
    <p:sldId id="266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38575E-DBA4-453C-A923-33D63EC688F4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3BFBCCF-7C71-4CC6-8B38-C677F7D74928}">
      <dgm:prSet phldrT="[Text]"/>
      <dgm:spPr/>
      <dgm:t>
        <a:bodyPr/>
        <a:lstStyle/>
        <a:p>
          <a:r>
            <a:rPr lang="en-US" b="0" i="0" u="none"/>
            <a:t>Diverse Stakeholders</a:t>
          </a:r>
          <a:endParaRPr lang="en-US"/>
        </a:p>
      </dgm:t>
    </dgm:pt>
    <dgm:pt modelId="{216697E1-B9D4-432B-96F0-EB23B228F6A7}" type="parTrans" cxnId="{8118E62A-5B1A-44B2-9193-3A4FE4CBDDCB}">
      <dgm:prSet/>
      <dgm:spPr/>
      <dgm:t>
        <a:bodyPr/>
        <a:lstStyle/>
        <a:p>
          <a:endParaRPr lang="en-US"/>
        </a:p>
      </dgm:t>
    </dgm:pt>
    <dgm:pt modelId="{5E226B0F-AA07-4B0B-B861-91E3D0A4C7D9}" type="sibTrans" cxnId="{8118E62A-5B1A-44B2-9193-3A4FE4CBDDCB}">
      <dgm:prSet/>
      <dgm:spPr/>
      <dgm:t>
        <a:bodyPr/>
        <a:lstStyle/>
        <a:p>
          <a:endParaRPr lang="en-US"/>
        </a:p>
      </dgm:t>
    </dgm:pt>
    <dgm:pt modelId="{0A4BBADF-C9D5-4254-824F-2813D4EC091F}">
      <dgm:prSet phldrT="[Text]"/>
      <dgm:spPr/>
      <dgm:t>
        <a:bodyPr/>
        <a:lstStyle/>
        <a:p>
          <a:r>
            <a:rPr lang="en-US" b="0" i="0" u="none"/>
            <a:t>Citizens, </a:t>
          </a:r>
          <a:endParaRPr lang="en-US"/>
        </a:p>
      </dgm:t>
    </dgm:pt>
    <dgm:pt modelId="{C36F60EA-A0ED-4B9F-9D13-688F18A76C53}" type="parTrans" cxnId="{A6D7A58C-58C1-4E52-BEF6-CB9F9A076FCB}">
      <dgm:prSet/>
      <dgm:spPr/>
      <dgm:t>
        <a:bodyPr/>
        <a:lstStyle/>
        <a:p>
          <a:endParaRPr lang="en-US"/>
        </a:p>
      </dgm:t>
    </dgm:pt>
    <dgm:pt modelId="{87248642-C881-4025-A8D8-84C01CEE417A}" type="sibTrans" cxnId="{A6D7A58C-58C1-4E52-BEF6-CB9F9A076FCB}">
      <dgm:prSet/>
      <dgm:spPr/>
      <dgm:t>
        <a:bodyPr/>
        <a:lstStyle/>
        <a:p>
          <a:endParaRPr lang="en-US"/>
        </a:p>
      </dgm:t>
    </dgm:pt>
    <dgm:pt modelId="{2BB2E766-33F8-4B9B-80A4-C0D4FADB3036}">
      <dgm:prSet phldrT="[Text]"/>
      <dgm:spPr/>
      <dgm:t>
        <a:bodyPr/>
        <a:lstStyle/>
        <a:p>
          <a:r>
            <a:rPr lang="en-US" b="0" i="0" u="none"/>
            <a:t>Diverse Geographical Entities</a:t>
          </a:r>
          <a:endParaRPr lang="en-US"/>
        </a:p>
      </dgm:t>
    </dgm:pt>
    <dgm:pt modelId="{6B5560D8-EEBF-429B-B463-B8374AF868F4}" type="parTrans" cxnId="{050461C5-0D1C-417D-83C9-B60CFA8EC314}">
      <dgm:prSet/>
      <dgm:spPr/>
      <dgm:t>
        <a:bodyPr/>
        <a:lstStyle/>
        <a:p>
          <a:endParaRPr lang="en-US"/>
        </a:p>
      </dgm:t>
    </dgm:pt>
    <dgm:pt modelId="{CA1FEC7D-DF60-4E85-B810-48B0478D642F}" type="sibTrans" cxnId="{050461C5-0D1C-417D-83C9-B60CFA8EC314}">
      <dgm:prSet/>
      <dgm:spPr/>
      <dgm:t>
        <a:bodyPr/>
        <a:lstStyle/>
        <a:p>
          <a:endParaRPr lang="en-US"/>
        </a:p>
      </dgm:t>
    </dgm:pt>
    <dgm:pt modelId="{632D7D74-B825-4DCD-8793-C6B914E483E5}">
      <dgm:prSet phldrT="[Text]"/>
      <dgm:spPr/>
      <dgm:t>
        <a:bodyPr/>
        <a:lstStyle/>
        <a:p>
          <a:r>
            <a:rPr lang="en-US" b="0" i="0" u="none"/>
            <a:t>Parking lots, </a:t>
          </a:r>
          <a:endParaRPr lang="en-US"/>
        </a:p>
      </dgm:t>
    </dgm:pt>
    <dgm:pt modelId="{B6F64EB7-5349-467A-99C6-0AB0C89200B9}" type="parTrans" cxnId="{C789F283-F038-40A7-89FC-D69238E980C8}">
      <dgm:prSet/>
      <dgm:spPr/>
      <dgm:t>
        <a:bodyPr/>
        <a:lstStyle/>
        <a:p>
          <a:endParaRPr lang="en-US"/>
        </a:p>
      </dgm:t>
    </dgm:pt>
    <dgm:pt modelId="{7BA90FC3-362A-425A-B710-3E90812F31FA}" type="sibTrans" cxnId="{C789F283-F038-40A7-89FC-D69238E980C8}">
      <dgm:prSet/>
      <dgm:spPr/>
      <dgm:t>
        <a:bodyPr/>
        <a:lstStyle/>
        <a:p>
          <a:endParaRPr lang="en-US"/>
        </a:p>
      </dgm:t>
    </dgm:pt>
    <dgm:pt modelId="{64064669-9DF1-4F72-AD46-985B93DE4D6A}">
      <dgm:prSet phldrT="[Text]"/>
      <dgm:spPr/>
      <dgm:t>
        <a:bodyPr/>
        <a:lstStyle/>
        <a:p>
          <a:r>
            <a:rPr lang="en-US" b="0" i="0" u="none"/>
            <a:t>Diverse Services and Business Processes</a:t>
          </a:r>
          <a:endParaRPr lang="en-US"/>
        </a:p>
      </dgm:t>
    </dgm:pt>
    <dgm:pt modelId="{6A815894-A598-451B-A4D6-0D84E7A808CC}" type="parTrans" cxnId="{D1AA3499-5A44-4330-AF8F-2CB8CA60EB11}">
      <dgm:prSet/>
      <dgm:spPr/>
      <dgm:t>
        <a:bodyPr/>
        <a:lstStyle/>
        <a:p>
          <a:endParaRPr lang="en-US"/>
        </a:p>
      </dgm:t>
    </dgm:pt>
    <dgm:pt modelId="{8D56E216-A62C-4B9F-8445-6BE98B9173A3}" type="sibTrans" cxnId="{D1AA3499-5A44-4330-AF8F-2CB8CA60EB11}">
      <dgm:prSet/>
      <dgm:spPr/>
      <dgm:t>
        <a:bodyPr/>
        <a:lstStyle/>
        <a:p>
          <a:endParaRPr lang="en-US"/>
        </a:p>
      </dgm:t>
    </dgm:pt>
    <dgm:pt modelId="{D4624BE2-F20E-4655-A222-A8C518A251D3}">
      <dgm:prSet phldrT="[Text]"/>
      <dgm:spPr/>
      <dgm:t>
        <a:bodyPr/>
        <a:lstStyle/>
        <a:p>
          <a:r>
            <a:rPr lang="en-US" b="0" i="0" u="none"/>
            <a:t>Diverse ICT Technologies</a:t>
          </a:r>
          <a:endParaRPr lang="en-US"/>
        </a:p>
      </dgm:t>
    </dgm:pt>
    <dgm:pt modelId="{FDCA83FF-1BED-4DCD-BA4D-9990AF5E1442}" type="parTrans" cxnId="{89C9209A-C6C4-466B-8005-31C3583023E4}">
      <dgm:prSet/>
      <dgm:spPr/>
      <dgm:t>
        <a:bodyPr/>
        <a:lstStyle/>
        <a:p>
          <a:endParaRPr lang="en-US"/>
        </a:p>
      </dgm:t>
    </dgm:pt>
    <dgm:pt modelId="{52CB16E9-04FA-494E-B5DC-7B01DBAD95FF}" type="sibTrans" cxnId="{89C9209A-C6C4-466B-8005-31C3583023E4}">
      <dgm:prSet/>
      <dgm:spPr/>
      <dgm:t>
        <a:bodyPr/>
        <a:lstStyle/>
        <a:p>
          <a:endParaRPr lang="en-US"/>
        </a:p>
      </dgm:t>
    </dgm:pt>
    <dgm:pt modelId="{C71972D7-5AE8-4D30-88E5-21C3FDD90170}">
      <dgm:prSet phldrT="[Text]"/>
      <dgm:spPr/>
      <dgm:t>
        <a:bodyPr/>
        <a:lstStyle/>
        <a:p>
          <a:r>
            <a:rPr lang="en-US" b="0" i="0" u="none"/>
            <a:t>city administration, </a:t>
          </a:r>
          <a:endParaRPr lang="en-US"/>
        </a:p>
      </dgm:t>
    </dgm:pt>
    <dgm:pt modelId="{2923F2D8-0BCA-481B-A9BF-27E219803DEA}" type="parTrans" cxnId="{28E0C8B3-2944-41A0-9BF3-3BE36DF90318}">
      <dgm:prSet/>
      <dgm:spPr/>
      <dgm:t>
        <a:bodyPr/>
        <a:lstStyle/>
        <a:p>
          <a:endParaRPr lang="en-US"/>
        </a:p>
      </dgm:t>
    </dgm:pt>
    <dgm:pt modelId="{05965E45-C220-4F33-AA14-408126DB0D61}" type="sibTrans" cxnId="{28E0C8B3-2944-41A0-9BF3-3BE36DF90318}">
      <dgm:prSet/>
      <dgm:spPr/>
      <dgm:t>
        <a:bodyPr/>
        <a:lstStyle/>
        <a:p>
          <a:endParaRPr lang="en-US"/>
        </a:p>
      </dgm:t>
    </dgm:pt>
    <dgm:pt modelId="{636E9CE8-A5AC-491E-83DF-AEC0099C69B0}">
      <dgm:prSet phldrT="[Text]"/>
      <dgm:spPr/>
      <dgm:t>
        <a:bodyPr/>
        <a:lstStyle/>
        <a:p>
          <a:r>
            <a:rPr lang="en-US" b="0" i="0" u="none"/>
            <a:t>vendors, </a:t>
          </a:r>
          <a:endParaRPr lang="en-US"/>
        </a:p>
      </dgm:t>
    </dgm:pt>
    <dgm:pt modelId="{E516C47A-47A7-4F51-AA27-A0D4DAFDFE0C}" type="parTrans" cxnId="{DDB142C4-94D5-495F-B486-094FBC522880}">
      <dgm:prSet/>
      <dgm:spPr/>
      <dgm:t>
        <a:bodyPr/>
        <a:lstStyle/>
        <a:p>
          <a:endParaRPr lang="en-US"/>
        </a:p>
      </dgm:t>
    </dgm:pt>
    <dgm:pt modelId="{128D5840-E7C0-4A24-AE63-7B294A310436}" type="sibTrans" cxnId="{DDB142C4-94D5-495F-B486-094FBC522880}">
      <dgm:prSet/>
      <dgm:spPr/>
      <dgm:t>
        <a:bodyPr/>
        <a:lstStyle/>
        <a:p>
          <a:endParaRPr lang="en-US"/>
        </a:p>
      </dgm:t>
    </dgm:pt>
    <dgm:pt modelId="{A0A8C251-25D9-428E-ADA3-93584EE95768}">
      <dgm:prSet phldrT="[Text]"/>
      <dgm:spPr/>
      <dgm:t>
        <a:bodyPr/>
        <a:lstStyle/>
        <a:p>
          <a:r>
            <a:rPr lang="en-US" b="0" i="0" u="none"/>
            <a:t>streets, </a:t>
          </a:r>
          <a:endParaRPr lang="en-US"/>
        </a:p>
      </dgm:t>
    </dgm:pt>
    <dgm:pt modelId="{5FC7B813-E21D-4B6F-9E75-88813E99A606}" type="parTrans" cxnId="{BA71F15D-8ABF-40A4-8CAB-9AF6C3313474}">
      <dgm:prSet/>
      <dgm:spPr/>
      <dgm:t>
        <a:bodyPr/>
        <a:lstStyle/>
        <a:p>
          <a:endParaRPr lang="en-US"/>
        </a:p>
      </dgm:t>
    </dgm:pt>
    <dgm:pt modelId="{1D146012-847D-4D19-8598-F4BE6041364A}" type="sibTrans" cxnId="{BA71F15D-8ABF-40A4-8CAB-9AF6C3313474}">
      <dgm:prSet/>
      <dgm:spPr/>
      <dgm:t>
        <a:bodyPr/>
        <a:lstStyle/>
        <a:p>
          <a:endParaRPr lang="en-US"/>
        </a:p>
      </dgm:t>
    </dgm:pt>
    <dgm:pt modelId="{FE6E2B10-5C74-4108-B6CF-77632357625F}">
      <dgm:prSet phldrT="[Text]"/>
      <dgm:spPr/>
      <dgm:t>
        <a:bodyPr/>
        <a:lstStyle/>
        <a:p>
          <a:r>
            <a:rPr lang="en-US" b="0" i="0" u="none"/>
            <a:t>buildings, </a:t>
          </a:r>
          <a:endParaRPr lang="en-US"/>
        </a:p>
      </dgm:t>
    </dgm:pt>
    <dgm:pt modelId="{21EB480D-CAD5-4333-ADFF-AA470109B59D}" type="parTrans" cxnId="{6B283E45-886F-4109-B472-303E2C236C98}">
      <dgm:prSet/>
      <dgm:spPr/>
      <dgm:t>
        <a:bodyPr/>
        <a:lstStyle/>
        <a:p>
          <a:endParaRPr lang="en-US"/>
        </a:p>
      </dgm:t>
    </dgm:pt>
    <dgm:pt modelId="{4A1A783E-D381-4612-B6B5-C679D40358C7}" type="sibTrans" cxnId="{6B283E45-886F-4109-B472-303E2C236C98}">
      <dgm:prSet/>
      <dgm:spPr/>
      <dgm:t>
        <a:bodyPr/>
        <a:lstStyle/>
        <a:p>
          <a:endParaRPr lang="en-US"/>
        </a:p>
      </dgm:t>
    </dgm:pt>
    <dgm:pt modelId="{0AD2F14A-87FF-4B09-B5CE-7C5E3AC9ED06}">
      <dgm:prSet phldrT="[Text]"/>
      <dgm:spPr/>
      <dgm:t>
        <a:bodyPr/>
        <a:lstStyle/>
        <a:p>
          <a:r>
            <a:rPr lang="en-US" b="0" i="0" u="none"/>
            <a:t>electric stations</a:t>
          </a:r>
          <a:endParaRPr lang="en-US"/>
        </a:p>
      </dgm:t>
    </dgm:pt>
    <dgm:pt modelId="{82F77354-0D7D-431E-80B2-7DEDE78957CC}" type="parTrans" cxnId="{D4B3C364-9A60-477E-A802-519AD17FC929}">
      <dgm:prSet/>
      <dgm:spPr/>
      <dgm:t>
        <a:bodyPr/>
        <a:lstStyle/>
        <a:p>
          <a:endParaRPr lang="en-US"/>
        </a:p>
      </dgm:t>
    </dgm:pt>
    <dgm:pt modelId="{246E5BF3-9918-45C2-B817-1A458030E8A2}" type="sibTrans" cxnId="{D4B3C364-9A60-477E-A802-519AD17FC929}">
      <dgm:prSet/>
      <dgm:spPr/>
      <dgm:t>
        <a:bodyPr/>
        <a:lstStyle/>
        <a:p>
          <a:endParaRPr lang="en-US"/>
        </a:p>
      </dgm:t>
    </dgm:pt>
    <dgm:pt modelId="{61B58B68-41F8-4487-A96A-74D23BA043F1}">
      <dgm:prSet phldrT="[Text]"/>
      <dgm:spPr/>
      <dgm:t>
        <a:bodyPr/>
        <a:lstStyle/>
        <a:p>
          <a:r>
            <a:rPr lang="en-US"/>
            <a:t>Waste collection</a:t>
          </a:r>
          <a:endParaRPr lang="en-US" dirty="0"/>
        </a:p>
      </dgm:t>
    </dgm:pt>
    <dgm:pt modelId="{1701BF9C-3250-4CEF-BC63-A19CA817836D}" type="parTrans" cxnId="{48CCE186-A831-44CB-AE37-44D18B6D595E}">
      <dgm:prSet/>
      <dgm:spPr/>
      <dgm:t>
        <a:bodyPr/>
        <a:lstStyle/>
        <a:p>
          <a:endParaRPr lang="en-US"/>
        </a:p>
      </dgm:t>
    </dgm:pt>
    <dgm:pt modelId="{28AACAB0-8602-45C4-89F9-A6EFE59FA9F1}" type="sibTrans" cxnId="{48CCE186-A831-44CB-AE37-44D18B6D595E}">
      <dgm:prSet/>
      <dgm:spPr/>
      <dgm:t>
        <a:bodyPr/>
        <a:lstStyle/>
        <a:p>
          <a:endParaRPr lang="en-US"/>
        </a:p>
      </dgm:t>
    </dgm:pt>
    <dgm:pt modelId="{491D44CC-4A74-4BBD-A55B-E7B96D6EC876}">
      <dgm:prSet phldrT="[Text]"/>
      <dgm:spPr/>
      <dgm:t>
        <a:bodyPr/>
        <a:lstStyle/>
        <a:p>
          <a:r>
            <a:rPr lang="en-US" b="0" i="0" u="none"/>
            <a:t>Data systems</a:t>
          </a:r>
          <a:endParaRPr lang="en-US"/>
        </a:p>
      </dgm:t>
    </dgm:pt>
    <dgm:pt modelId="{F9A9A1D8-944A-43A9-8E80-2C4E2EFB2DD6}" type="parTrans" cxnId="{5A4CFDCB-18DF-4555-8E4E-69A56FF212FA}">
      <dgm:prSet/>
      <dgm:spPr/>
      <dgm:t>
        <a:bodyPr/>
        <a:lstStyle/>
        <a:p>
          <a:endParaRPr lang="en-US"/>
        </a:p>
      </dgm:t>
    </dgm:pt>
    <dgm:pt modelId="{5C872554-BA0A-468C-8A94-C84D00E1B6F4}" type="sibTrans" cxnId="{5A4CFDCB-18DF-4555-8E4E-69A56FF212FA}">
      <dgm:prSet/>
      <dgm:spPr/>
      <dgm:t>
        <a:bodyPr/>
        <a:lstStyle/>
        <a:p>
          <a:endParaRPr lang="en-US"/>
        </a:p>
      </dgm:t>
    </dgm:pt>
    <dgm:pt modelId="{A30C0C87-E77A-485A-B153-759C3DACD5FD}">
      <dgm:prSet phldrT="[Text]"/>
      <dgm:spPr/>
      <dgm:t>
        <a:bodyPr/>
        <a:lstStyle/>
        <a:p>
          <a:r>
            <a:rPr lang="en-US" b="0" i="0" u="none"/>
            <a:t>sensor technologies</a:t>
          </a:r>
          <a:endParaRPr lang="en-US"/>
        </a:p>
      </dgm:t>
    </dgm:pt>
    <dgm:pt modelId="{83AEB09E-465E-434B-B78A-6F2C9A81E7F7}" type="parTrans" cxnId="{E8A0EAE8-5D4A-490B-B847-5EBF7ED31CF3}">
      <dgm:prSet/>
      <dgm:spPr/>
      <dgm:t>
        <a:bodyPr/>
        <a:lstStyle/>
        <a:p>
          <a:endParaRPr lang="en-US"/>
        </a:p>
      </dgm:t>
    </dgm:pt>
    <dgm:pt modelId="{1137E4A2-0E0E-4A5F-95BD-6E2CECFDC1E9}" type="sibTrans" cxnId="{E8A0EAE8-5D4A-490B-B847-5EBF7ED31CF3}">
      <dgm:prSet/>
      <dgm:spPr/>
      <dgm:t>
        <a:bodyPr/>
        <a:lstStyle/>
        <a:p>
          <a:endParaRPr lang="en-US"/>
        </a:p>
      </dgm:t>
    </dgm:pt>
    <dgm:pt modelId="{E413DA19-C28E-4421-A40F-710BF572D4F9}">
      <dgm:prSet phldrT="[Text]"/>
      <dgm:spPr/>
      <dgm:t>
        <a:bodyPr/>
        <a:lstStyle/>
        <a:p>
          <a:r>
            <a:rPr lang="en-US" b="0" i="0" u="none"/>
            <a:t>software systems</a:t>
          </a:r>
          <a:endParaRPr lang="en-US"/>
        </a:p>
      </dgm:t>
    </dgm:pt>
    <dgm:pt modelId="{A483F499-9286-4E84-9613-DF3E5DF0446D}" type="parTrans" cxnId="{163266E2-9DC2-40E7-9D1C-8D2842C034E5}">
      <dgm:prSet/>
      <dgm:spPr/>
      <dgm:t>
        <a:bodyPr/>
        <a:lstStyle/>
        <a:p>
          <a:endParaRPr lang="en-US"/>
        </a:p>
      </dgm:t>
    </dgm:pt>
    <dgm:pt modelId="{ADC0A16F-B03B-4C68-B475-37D4763D631E}" type="sibTrans" cxnId="{163266E2-9DC2-40E7-9D1C-8D2842C034E5}">
      <dgm:prSet/>
      <dgm:spPr/>
      <dgm:t>
        <a:bodyPr/>
        <a:lstStyle/>
        <a:p>
          <a:endParaRPr lang="en-US"/>
        </a:p>
      </dgm:t>
    </dgm:pt>
    <dgm:pt modelId="{35453A0D-EE64-470D-BF1D-555422036620}">
      <dgm:prSet phldrT="[Text]"/>
      <dgm:spPr/>
      <dgm:t>
        <a:bodyPr/>
        <a:lstStyle/>
        <a:p>
          <a:r>
            <a:rPr lang="en-US" b="0" i="0" u="none"/>
            <a:t>networking systems</a:t>
          </a:r>
          <a:endParaRPr lang="en-US"/>
        </a:p>
      </dgm:t>
    </dgm:pt>
    <dgm:pt modelId="{808858EE-0995-4EE0-8B18-96B0623FF6BC}" type="parTrans" cxnId="{7C4D3245-2509-4D48-BE7C-35B01405B548}">
      <dgm:prSet/>
      <dgm:spPr/>
      <dgm:t>
        <a:bodyPr/>
        <a:lstStyle/>
        <a:p>
          <a:endParaRPr lang="en-US"/>
        </a:p>
      </dgm:t>
    </dgm:pt>
    <dgm:pt modelId="{6C796383-65DF-46AF-BF87-0A50DFF26D8A}" type="sibTrans" cxnId="{7C4D3245-2509-4D48-BE7C-35B01405B548}">
      <dgm:prSet/>
      <dgm:spPr/>
      <dgm:t>
        <a:bodyPr/>
        <a:lstStyle/>
        <a:p>
          <a:endParaRPr lang="en-US"/>
        </a:p>
      </dgm:t>
    </dgm:pt>
    <dgm:pt modelId="{36E0A2F7-0A4B-472E-8365-8F08B2A94C99}">
      <dgm:prSet phldrT="[Text]"/>
      <dgm:spPr/>
      <dgm:t>
        <a:bodyPr/>
        <a:lstStyle/>
        <a:p>
          <a:r>
            <a:rPr lang="en-US" b="0" i="0" u="none"/>
            <a:t>system integrators</a:t>
          </a:r>
          <a:endParaRPr lang="en-US"/>
        </a:p>
      </dgm:t>
    </dgm:pt>
    <dgm:pt modelId="{9B23AB63-9B02-44E7-BD1C-31DD16375043}" type="parTrans" cxnId="{3A38AC00-765E-4E9D-A2C7-990CA0F8054E}">
      <dgm:prSet/>
      <dgm:spPr/>
      <dgm:t>
        <a:bodyPr/>
        <a:lstStyle/>
        <a:p>
          <a:endParaRPr lang="en-US"/>
        </a:p>
      </dgm:t>
    </dgm:pt>
    <dgm:pt modelId="{C68BFB42-3F7B-4199-87DB-4E480FC13449}" type="sibTrans" cxnId="{3A38AC00-765E-4E9D-A2C7-990CA0F8054E}">
      <dgm:prSet/>
      <dgm:spPr/>
      <dgm:t>
        <a:bodyPr/>
        <a:lstStyle/>
        <a:p>
          <a:endParaRPr lang="en-US"/>
        </a:p>
      </dgm:t>
    </dgm:pt>
    <dgm:pt modelId="{EB3D6149-84B4-49CA-B7D1-48951C7D0B80}">
      <dgm:prSet phldrT="[Text]"/>
      <dgm:spPr/>
      <dgm:t>
        <a:bodyPr/>
        <a:lstStyle/>
        <a:p>
          <a:endParaRPr lang="en-US" dirty="0"/>
        </a:p>
      </dgm:t>
    </dgm:pt>
    <dgm:pt modelId="{4D87BFC8-BA45-4D97-8787-B536A193582B}" type="parTrans" cxnId="{EAE52860-AD71-4368-9521-D144BE22E081}">
      <dgm:prSet/>
      <dgm:spPr/>
      <dgm:t>
        <a:bodyPr/>
        <a:lstStyle/>
        <a:p>
          <a:endParaRPr lang="en-US"/>
        </a:p>
      </dgm:t>
    </dgm:pt>
    <dgm:pt modelId="{4AB90CE5-CD9F-4BB3-8EB6-5E32D90EC8AD}" type="sibTrans" cxnId="{EAE52860-AD71-4368-9521-D144BE22E081}">
      <dgm:prSet/>
      <dgm:spPr/>
      <dgm:t>
        <a:bodyPr/>
        <a:lstStyle/>
        <a:p>
          <a:endParaRPr lang="en-US"/>
        </a:p>
      </dgm:t>
    </dgm:pt>
    <dgm:pt modelId="{3C39BC0D-EE31-4A74-8EDF-F8A5CDD9BA7F}">
      <dgm:prSet/>
      <dgm:spPr/>
      <dgm:t>
        <a:bodyPr/>
        <a:lstStyle/>
        <a:p>
          <a:r>
            <a:rPr lang="en-US" dirty="0"/>
            <a:t>Energy management</a:t>
          </a:r>
        </a:p>
      </dgm:t>
    </dgm:pt>
    <dgm:pt modelId="{B85EDAF9-1A5A-4795-97F9-F8995EAF952F}" type="parTrans" cxnId="{03DBE925-A5D4-493B-986E-64B4FC338E57}">
      <dgm:prSet/>
      <dgm:spPr/>
      <dgm:t>
        <a:bodyPr/>
        <a:lstStyle/>
        <a:p>
          <a:endParaRPr lang="en-US"/>
        </a:p>
      </dgm:t>
    </dgm:pt>
    <dgm:pt modelId="{7E8D0044-11F7-41E1-94A3-FB34C2E14BD3}" type="sibTrans" cxnId="{03DBE925-A5D4-493B-986E-64B4FC338E57}">
      <dgm:prSet/>
      <dgm:spPr/>
      <dgm:t>
        <a:bodyPr/>
        <a:lstStyle/>
        <a:p>
          <a:endParaRPr lang="en-US"/>
        </a:p>
      </dgm:t>
    </dgm:pt>
    <dgm:pt modelId="{D622FCFA-723A-4404-8DDA-5C8567A2A56B}">
      <dgm:prSet/>
      <dgm:spPr/>
      <dgm:t>
        <a:bodyPr/>
        <a:lstStyle/>
        <a:p>
          <a:r>
            <a:rPr lang="en-US" dirty="0"/>
            <a:t>Transport</a:t>
          </a:r>
        </a:p>
      </dgm:t>
    </dgm:pt>
    <dgm:pt modelId="{951DF9C6-A5A7-405A-A2FA-70244B4EC09A}" type="parTrans" cxnId="{448DFC91-690B-4301-9925-D8437DF9F071}">
      <dgm:prSet/>
      <dgm:spPr/>
      <dgm:t>
        <a:bodyPr/>
        <a:lstStyle/>
        <a:p>
          <a:endParaRPr lang="en-US"/>
        </a:p>
      </dgm:t>
    </dgm:pt>
    <dgm:pt modelId="{4F1A66D4-46BD-4F16-9213-687EE5E2EA79}" type="sibTrans" cxnId="{448DFC91-690B-4301-9925-D8437DF9F071}">
      <dgm:prSet/>
      <dgm:spPr/>
      <dgm:t>
        <a:bodyPr/>
        <a:lstStyle/>
        <a:p>
          <a:endParaRPr lang="en-US"/>
        </a:p>
      </dgm:t>
    </dgm:pt>
    <dgm:pt modelId="{3B8DFD94-DDC8-463F-AA92-5CD53E46057B}" type="pres">
      <dgm:prSet presAssocID="{2D38575E-DBA4-453C-A923-33D63EC688F4}" presName="Name0" presStyleCnt="0">
        <dgm:presLayoutVars>
          <dgm:dir/>
          <dgm:animLvl val="lvl"/>
          <dgm:resizeHandles val="exact"/>
        </dgm:presLayoutVars>
      </dgm:prSet>
      <dgm:spPr/>
    </dgm:pt>
    <dgm:pt modelId="{265348D8-380B-42C1-9D85-BE18CB522721}" type="pres">
      <dgm:prSet presAssocID="{F3BFBCCF-7C71-4CC6-8B38-C677F7D74928}" presName="linNode" presStyleCnt="0"/>
      <dgm:spPr/>
    </dgm:pt>
    <dgm:pt modelId="{41FBE58B-B1D9-4750-8763-E939D282E073}" type="pres">
      <dgm:prSet presAssocID="{F3BFBCCF-7C71-4CC6-8B38-C677F7D74928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9A116CF9-8C6F-40EB-B418-7A1D08DDD6C8}" type="pres">
      <dgm:prSet presAssocID="{F3BFBCCF-7C71-4CC6-8B38-C677F7D74928}" presName="descendantText" presStyleLbl="alignAccFollowNode1" presStyleIdx="0" presStyleCnt="4">
        <dgm:presLayoutVars>
          <dgm:bulletEnabled val="1"/>
        </dgm:presLayoutVars>
      </dgm:prSet>
      <dgm:spPr/>
    </dgm:pt>
    <dgm:pt modelId="{0CDA8B97-6AA6-4E98-847A-15DD86378C11}" type="pres">
      <dgm:prSet presAssocID="{5E226B0F-AA07-4B0B-B861-91E3D0A4C7D9}" presName="sp" presStyleCnt="0"/>
      <dgm:spPr/>
    </dgm:pt>
    <dgm:pt modelId="{95FAA5BE-76D0-424F-907D-3C33A0B9992F}" type="pres">
      <dgm:prSet presAssocID="{2BB2E766-33F8-4B9B-80A4-C0D4FADB3036}" presName="linNode" presStyleCnt="0"/>
      <dgm:spPr/>
    </dgm:pt>
    <dgm:pt modelId="{A64A9227-EC4E-4E16-93B1-D126443E1413}" type="pres">
      <dgm:prSet presAssocID="{2BB2E766-33F8-4B9B-80A4-C0D4FADB3036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DDAE4151-64DE-482E-A2E6-CF27BB700465}" type="pres">
      <dgm:prSet presAssocID="{2BB2E766-33F8-4B9B-80A4-C0D4FADB3036}" presName="descendantText" presStyleLbl="alignAccFollowNode1" presStyleIdx="1" presStyleCnt="4">
        <dgm:presLayoutVars>
          <dgm:bulletEnabled val="1"/>
        </dgm:presLayoutVars>
      </dgm:prSet>
      <dgm:spPr/>
    </dgm:pt>
    <dgm:pt modelId="{27285EFD-4B39-49A7-8DE7-F3E26EFB045A}" type="pres">
      <dgm:prSet presAssocID="{CA1FEC7D-DF60-4E85-B810-48B0478D642F}" presName="sp" presStyleCnt="0"/>
      <dgm:spPr/>
    </dgm:pt>
    <dgm:pt modelId="{3105EF5A-5BC3-48E3-A6AC-AEEBB30F0DE3}" type="pres">
      <dgm:prSet presAssocID="{64064669-9DF1-4F72-AD46-985B93DE4D6A}" presName="linNode" presStyleCnt="0"/>
      <dgm:spPr/>
    </dgm:pt>
    <dgm:pt modelId="{D1B3507E-4922-496A-BD1F-1C2B8BB63BD0}" type="pres">
      <dgm:prSet presAssocID="{64064669-9DF1-4F72-AD46-985B93DE4D6A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78A06B5E-CF92-414C-ABF0-EE06C14DDDD7}" type="pres">
      <dgm:prSet presAssocID="{64064669-9DF1-4F72-AD46-985B93DE4D6A}" presName="descendantText" presStyleLbl="alignAccFollowNode1" presStyleIdx="2" presStyleCnt="4">
        <dgm:presLayoutVars>
          <dgm:bulletEnabled val="1"/>
        </dgm:presLayoutVars>
      </dgm:prSet>
      <dgm:spPr/>
    </dgm:pt>
    <dgm:pt modelId="{6EDB373D-1803-4444-8A95-46525A70D2FC}" type="pres">
      <dgm:prSet presAssocID="{8D56E216-A62C-4B9F-8445-6BE98B9173A3}" presName="sp" presStyleCnt="0"/>
      <dgm:spPr/>
    </dgm:pt>
    <dgm:pt modelId="{7658C844-CA61-4F02-9835-87FFF531CE65}" type="pres">
      <dgm:prSet presAssocID="{D4624BE2-F20E-4655-A222-A8C518A251D3}" presName="linNode" presStyleCnt="0"/>
      <dgm:spPr/>
    </dgm:pt>
    <dgm:pt modelId="{D4E6B1B3-F13A-4B0C-94EE-073F1E659BF7}" type="pres">
      <dgm:prSet presAssocID="{D4624BE2-F20E-4655-A222-A8C518A251D3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0803ED6F-9615-48FE-B9A3-21483BCFAFF4}" type="pres">
      <dgm:prSet presAssocID="{D4624BE2-F20E-4655-A222-A8C518A251D3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3A38AC00-765E-4E9D-A2C7-990CA0F8054E}" srcId="{F3BFBCCF-7C71-4CC6-8B38-C677F7D74928}" destId="{36E0A2F7-0A4B-472E-8365-8F08B2A94C99}" srcOrd="3" destOrd="0" parTransId="{9B23AB63-9B02-44E7-BD1C-31DD16375043}" sibTransId="{C68BFB42-3F7B-4199-87DB-4E480FC13449}"/>
    <dgm:cxn modelId="{3D6CCF18-0057-4122-95BE-D3601A9D61EA}" type="presOf" srcId="{36E0A2F7-0A4B-472E-8365-8F08B2A94C99}" destId="{9A116CF9-8C6F-40EB-B418-7A1D08DDD6C8}" srcOrd="0" destOrd="3" presId="urn:microsoft.com/office/officeart/2005/8/layout/vList5"/>
    <dgm:cxn modelId="{89D0901C-C697-4DD1-B051-B9A2DDA24F4C}" type="presOf" srcId="{C71972D7-5AE8-4D30-88E5-21C3FDD90170}" destId="{9A116CF9-8C6F-40EB-B418-7A1D08DDD6C8}" srcOrd="0" destOrd="1" presId="urn:microsoft.com/office/officeart/2005/8/layout/vList5"/>
    <dgm:cxn modelId="{62302D24-EE54-4A77-B640-B8E1F70D3F19}" type="presOf" srcId="{632D7D74-B825-4DCD-8793-C6B914E483E5}" destId="{DDAE4151-64DE-482E-A2E6-CF27BB700465}" srcOrd="0" destOrd="0" presId="urn:microsoft.com/office/officeart/2005/8/layout/vList5"/>
    <dgm:cxn modelId="{03DBE925-A5D4-493B-986E-64B4FC338E57}" srcId="{64064669-9DF1-4F72-AD46-985B93DE4D6A}" destId="{3C39BC0D-EE31-4A74-8EDF-F8A5CDD9BA7F}" srcOrd="1" destOrd="0" parTransId="{B85EDAF9-1A5A-4795-97F9-F8995EAF952F}" sibTransId="{7E8D0044-11F7-41E1-94A3-FB34C2E14BD3}"/>
    <dgm:cxn modelId="{F3F9C927-078B-48DB-90AD-7926BA68DFCA}" type="presOf" srcId="{491D44CC-4A74-4BBD-A55B-E7B96D6EC876}" destId="{0803ED6F-9615-48FE-B9A3-21483BCFAFF4}" srcOrd="0" destOrd="0" presId="urn:microsoft.com/office/officeart/2005/8/layout/vList5"/>
    <dgm:cxn modelId="{8118E62A-5B1A-44B2-9193-3A4FE4CBDDCB}" srcId="{2D38575E-DBA4-453C-A923-33D63EC688F4}" destId="{F3BFBCCF-7C71-4CC6-8B38-C677F7D74928}" srcOrd="0" destOrd="0" parTransId="{216697E1-B9D4-432B-96F0-EB23B228F6A7}" sibTransId="{5E226B0F-AA07-4B0B-B861-91E3D0A4C7D9}"/>
    <dgm:cxn modelId="{CE744B3E-865F-46A6-B71C-14066DE06072}" type="presOf" srcId="{D4624BE2-F20E-4655-A222-A8C518A251D3}" destId="{D4E6B1B3-F13A-4B0C-94EE-073F1E659BF7}" srcOrd="0" destOrd="0" presId="urn:microsoft.com/office/officeart/2005/8/layout/vList5"/>
    <dgm:cxn modelId="{BA71F15D-8ABF-40A4-8CAB-9AF6C3313474}" srcId="{2BB2E766-33F8-4B9B-80A4-C0D4FADB3036}" destId="{A0A8C251-25D9-428E-ADA3-93584EE95768}" srcOrd="1" destOrd="0" parTransId="{5FC7B813-E21D-4B6F-9E75-88813E99A606}" sibTransId="{1D146012-847D-4D19-8598-F4BE6041364A}"/>
    <dgm:cxn modelId="{EAE52860-AD71-4368-9521-D144BE22E081}" srcId="{64064669-9DF1-4F72-AD46-985B93DE4D6A}" destId="{EB3D6149-84B4-49CA-B7D1-48951C7D0B80}" srcOrd="3" destOrd="0" parTransId="{4D87BFC8-BA45-4D97-8787-B536A193582B}" sibTransId="{4AB90CE5-CD9F-4BB3-8EB6-5E32D90EC8AD}"/>
    <dgm:cxn modelId="{D4B3C364-9A60-477E-A802-519AD17FC929}" srcId="{2BB2E766-33F8-4B9B-80A4-C0D4FADB3036}" destId="{0AD2F14A-87FF-4B09-B5CE-7C5E3AC9ED06}" srcOrd="3" destOrd="0" parTransId="{82F77354-0D7D-431E-80B2-7DEDE78957CC}" sibTransId="{246E5BF3-9918-45C2-B817-1A458030E8A2}"/>
    <dgm:cxn modelId="{7C4D3245-2509-4D48-BE7C-35B01405B548}" srcId="{D4624BE2-F20E-4655-A222-A8C518A251D3}" destId="{35453A0D-EE64-470D-BF1D-555422036620}" srcOrd="3" destOrd="0" parTransId="{808858EE-0995-4EE0-8B18-96B0623FF6BC}" sibTransId="{6C796383-65DF-46AF-BF87-0A50DFF26D8A}"/>
    <dgm:cxn modelId="{6B283E45-886F-4109-B472-303E2C236C98}" srcId="{2BB2E766-33F8-4B9B-80A4-C0D4FADB3036}" destId="{FE6E2B10-5C74-4108-B6CF-77632357625F}" srcOrd="2" destOrd="0" parTransId="{21EB480D-CAD5-4333-ADFF-AA470109B59D}" sibTransId="{4A1A783E-D381-4612-B6B5-C679D40358C7}"/>
    <dgm:cxn modelId="{0A150368-E545-4A71-966E-2656F1FEC12A}" type="presOf" srcId="{A30C0C87-E77A-485A-B153-759C3DACD5FD}" destId="{0803ED6F-9615-48FE-B9A3-21483BCFAFF4}" srcOrd="0" destOrd="1" presId="urn:microsoft.com/office/officeart/2005/8/layout/vList5"/>
    <dgm:cxn modelId="{93088A48-5094-49E1-AD1A-541FABC821A6}" type="presOf" srcId="{0AD2F14A-87FF-4B09-B5CE-7C5E3AC9ED06}" destId="{DDAE4151-64DE-482E-A2E6-CF27BB700465}" srcOrd="0" destOrd="3" presId="urn:microsoft.com/office/officeart/2005/8/layout/vList5"/>
    <dgm:cxn modelId="{E9BAC049-2616-41FD-AB7E-BAA846C66997}" type="presOf" srcId="{636E9CE8-A5AC-491E-83DF-AEC0099C69B0}" destId="{9A116CF9-8C6F-40EB-B418-7A1D08DDD6C8}" srcOrd="0" destOrd="2" presId="urn:microsoft.com/office/officeart/2005/8/layout/vList5"/>
    <dgm:cxn modelId="{B780596B-A264-404F-A3E8-8E4140BF2D17}" type="presOf" srcId="{3C39BC0D-EE31-4A74-8EDF-F8A5CDD9BA7F}" destId="{78A06B5E-CF92-414C-ABF0-EE06C14DDDD7}" srcOrd="0" destOrd="1" presId="urn:microsoft.com/office/officeart/2005/8/layout/vList5"/>
    <dgm:cxn modelId="{04E0D973-119A-4860-BA0C-02E36A965A96}" type="presOf" srcId="{35453A0D-EE64-470D-BF1D-555422036620}" destId="{0803ED6F-9615-48FE-B9A3-21483BCFAFF4}" srcOrd="0" destOrd="3" presId="urn:microsoft.com/office/officeart/2005/8/layout/vList5"/>
    <dgm:cxn modelId="{CB0A3755-C0F8-439D-8602-8A5A172462A5}" type="presOf" srcId="{2D38575E-DBA4-453C-A923-33D63EC688F4}" destId="{3B8DFD94-DDC8-463F-AA92-5CD53E46057B}" srcOrd="0" destOrd="0" presId="urn:microsoft.com/office/officeart/2005/8/layout/vList5"/>
    <dgm:cxn modelId="{5B4B177C-F184-4B91-BC9D-746F7185DCD1}" type="presOf" srcId="{F3BFBCCF-7C71-4CC6-8B38-C677F7D74928}" destId="{41FBE58B-B1D9-4750-8763-E939D282E073}" srcOrd="0" destOrd="0" presId="urn:microsoft.com/office/officeart/2005/8/layout/vList5"/>
    <dgm:cxn modelId="{C789F283-F038-40A7-89FC-D69238E980C8}" srcId="{2BB2E766-33F8-4B9B-80A4-C0D4FADB3036}" destId="{632D7D74-B825-4DCD-8793-C6B914E483E5}" srcOrd="0" destOrd="0" parTransId="{B6F64EB7-5349-467A-99C6-0AB0C89200B9}" sibTransId="{7BA90FC3-362A-425A-B710-3E90812F31FA}"/>
    <dgm:cxn modelId="{48CCE186-A831-44CB-AE37-44D18B6D595E}" srcId="{64064669-9DF1-4F72-AD46-985B93DE4D6A}" destId="{61B58B68-41F8-4487-A96A-74D23BA043F1}" srcOrd="0" destOrd="0" parTransId="{1701BF9C-3250-4CEF-BC63-A19CA817836D}" sibTransId="{28AACAB0-8602-45C4-89F9-A6EFE59FA9F1}"/>
    <dgm:cxn modelId="{A6D7A58C-58C1-4E52-BEF6-CB9F9A076FCB}" srcId="{F3BFBCCF-7C71-4CC6-8B38-C677F7D74928}" destId="{0A4BBADF-C9D5-4254-824F-2813D4EC091F}" srcOrd="0" destOrd="0" parTransId="{C36F60EA-A0ED-4B9F-9D13-688F18A76C53}" sibTransId="{87248642-C881-4025-A8D8-84C01CEE417A}"/>
    <dgm:cxn modelId="{448DFC91-690B-4301-9925-D8437DF9F071}" srcId="{64064669-9DF1-4F72-AD46-985B93DE4D6A}" destId="{D622FCFA-723A-4404-8DDA-5C8567A2A56B}" srcOrd="2" destOrd="0" parTransId="{951DF9C6-A5A7-405A-A2FA-70244B4EC09A}" sibTransId="{4F1A66D4-46BD-4F16-9213-687EE5E2EA79}"/>
    <dgm:cxn modelId="{D1AA3499-5A44-4330-AF8F-2CB8CA60EB11}" srcId="{2D38575E-DBA4-453C-A923-33D63EC688F4}" destId="{64064669-9DF1-4F72-AD46-985B93DE4D6A}" srcOrd="2" destOrd="0" parTransId="{6A815894-A598-451B-A4D6-0D84E7A808CC}" sibTransId="{8D56E216-A62C-4B9F-8445-6BE98B9173A3}"/>
    <dgm:cxn modelId="{89C9209A-C6C4-466B-8005-31C3583023E4}" srcId="{2D38575E-DBA4-453C-A923-33D63EC688F4}" destId="{D4624BE2-F20E-4655-A222-A8C518A251D3}" srcOrd="3" destOrd="0" parTransId="{FDCA83FF-1BED-4DCD-BA4D-9990AF5E1442}" sibTransId="{52CB16E9-04FA-494E-B5DC-7B01DBAD95FF}"/>
    <dgm:cxn modelId="{28E0C8B3-2944-41A0-9BF3-3BE36DF90318}" srcId="{F3BFBCCF-7C71-4CC6-8B38-C677F7D74928}" destId="{C71972D7-5AE8-4D30-88E5-21C3FDD90170}" srcOrd="1" destOrd="0" parTransId="{2923F2D8-0BCA-481B-A9BF-27E219803DEA}" sibTransId="{05965E45-C220-4F33-AA14-408126DB0D61}"/>
    <dgm:cxn modelId="{062AEDB8-0D3C-4696-8110-1B0216691E0B}" type="presOf" srcId="{2BB2E766-33F8-4B9B-80A4-C0D4FADB3036}" destId="{A64A9227-EC4E-4E16-93B1-D126443E1413}" srcOrd="0" destOrd="0" presId="urn:microsoft.com/office/officeart/2005/8/layout/vList5"/>
    <dgm:cxn modelId="{C663B1BC-2604-4F36-B46F-3C8E10585B47}" type="presOf" srcId="{E413DA19-C28E-4421-A40F-710BF572D4F9}" destId="{0803ED6F-9615-48FE-B9A3-21483BCFAFF4}" srcOrd="0" destOrd="2" presId="urn:microsoft.com/office/officeart/2005/8/layout/vList5"/>
    <dgm:cxn modelId="{DDB142C4-94D5-495F-B486-094FBC522880}" srcId="{F3BFBCCF-7C71-4CC6-8B38-C677F7D74928}" destId="{636E9CE8-A5AC-491E-83DF-AEC0099C69B0}" srcOrd="2" destOrd="0" parTransId="{E516C47A-47A7-4F51-AA27-A0D4DAFDFE0C}" sibTransId="{128D5840-E7C0-4A24-AE63-7B294A310436}"/>
    <dgm:cxn modelId="{050461C5-0D1C-417D-83C9-B60CFA8EC314}" srcId="{2D38575E-DBA4-453C-A923-33D63EC688F4}" destId="{2BB2E766-33F8-4B9B-80A4-C0D4FADB3036}" srcOrd="1" destOrd="0" parTransId="{6B5560D8-EEBF-429B-B463-B8374AF868F4}" sibTransId="{CA1FEC7D-DF60-4E85-B810-48B0478D642F}"/>
    <dgm:cxn modelId="{84FE3CC7-5847-4A85-A694-7580E7892A0B}" type="presOf" srcId="{D622FCFA-723A-4404-8DDA-5C8567A2A56B}" destId="{78A06B5E-CF92-414C-ABF0-EE06C14DDDD7}" srcOrd="0" destOrd="2" presId="urn:microsoft.com/office/officeart/2005/8/layout/vList5"/>
    <dgm:cxn modelId="{5A4CFDCB-18DF-4555-8E4E-69A56FF212FA}" srcId="{D4624BE2-F20E-4655-A222-A8C518A251D3}" destId="{491D44CC-4A74-4BBD-A55B-E7B96D6EC876}" srcOrd="0" destOrd="0" parTransId="{F9A9A1D8-944A-43A9-8E80-2C4E2EFB2DD6}" sibTransId="{5C872554-BA0A-468C-8A94-C84D00E1B6F4}"/>
    <dgm:cxn modelId="{3CE323D6-C9FB-4F56-A517-91F72271769A}" type="presOf" srcId="{FE6E2B10-5C74-4108-B6CF-77632357625F}" destId="{DDAE4151-64DE-482E-A2E6-CF27BB700465}" srcOrd="0" destOrd="2" presId="urn:microsoft.com/office/officeart/2005/8/layout/vList5"/>
    <dgm:cxn modelId="{1F04B8D8-64CA-4D8D-AB6A-B3EA14C4F1EF}" type="presOf" srcId="{0A4BBADF-C9D5-4254-824F-2813D4EC091F}" destId="{9A116CF9-8C6F-40EB-B418-7A1D08DDD6C8}" srcOrd="0" destOrd="0" presId="urn:microsoft.com/office/officeart/2005/8/layout/vList5"/>
    <dgm:cxn modelId="{163266E2-9DC2-40E7-9D1C-8D2842C034E5}" srcId="{D4624BE2-F20E-4655-A222-A8C518A251D3}" destId="{E413DA19-C28E-4421-A40F-710BF572D4F9}" srcOrd="2" destOrd="0" parTransId="{A483F499-9286-4E84-9613-DF3E5DF0446D}" sibTransId="{ADC0A16F-B03B-4C68-B475-37D4763D631E}"/>
    <dgm:cxn modelId="{8DD26AE2-E74A-4AF5-9471-C22FC6708944}" type="presOf" srcId="{A0A8C251-25D9-428E-ADA3-93584EE95768}" destId="{DDAE4151-64DE-482E-A2E6-CF27BB700465}" srcOrd="0" destOrd="1" presId="urn:microsoft.com/office/officeart/2005/8/layout/vList5"/>
    <dgm:cxn modelId="{5D4D77E4-9418-4C6E-B057-BB6AE8D7EF56}" type="presOf" srcId="{61B58B68-41F8-4487-A96A-74D23BA043F1}" destId="{78A06B5E-CF92-414C-ABF0-EE06C14DDDD7}" srcOrd="0" destOrd="0" presId="urn:microsoft.com/office/officeart/2005/8/layout/vList5"/>
    <dgm:cxn modelId="{9F4683E4-CF7D-4F0B-9B84-2FAC42A5F5BA}" type="presOf" srcId="{64064669-9DF1-4F72-AD46-985B93DE4D6A}" destId="{D1B3507E-4922-496A-BD1F-1C2B8BB63BD0}" srcOrd="0" destOrd="0" presId="urn:microsoft.com/office/officeart/2005/8/layout/vList5"/>
    <dgm:cxn modelId="{2C01F5E4-5FEB-417A-BB8E-FA6FE6A1ACEE}" type="presOf" srcId="{EB3D6149-84B4-49CA-B7D1-48951C7D0B80}" destId="{78A06B5E-CF92-414C-ABF0-EE06C14DDDD7}" srcOrd="0" destOrd="3" presId="urn:microsoft.com/office/officeart/2005/8/layout/vList5"/>
    <dgm:cxn modelId="{E8A0EAE8-5D4A-490B-B847-5EBF7ED31CF3}" srcId="{D4624BE2-F20E-4655-A222-A8C518A251D3}" destId="{A30C0C87-E77A-485A-B153-759C3DACD5FD}" srcOrd="1" destOrd="0" parTransId="{83AEB09E-465E-434B-B78A-6F2C9A81E7F7}" sibTransId="{1137E4A2-0E0E-4A5F-95BD-6E2CECFDC1E9}"/>
    <dgm:cxn modelId="{709142BC-E429-4FC1-9EDE-4C552467D7C7}" type="presParOf" srcId="{3B8DFD94-DDC8-463F-AA92-5CD53E46057B}" destId="{265348D8-380B-42C1-9D85-BE18CB522721}" srcOrd="0" destOrd="0" presId="urn:microsoft.com/office/officeart/2005/8/layout/vList5"/>
    <dgm:cxn modelId="{9E8FDFE4-37F5-4BB3-879B-CABBAE29B732}" type="presParOf" srcId="{265348D8-380B-42C1-9D85-BE18CB522721}" destId="{41FBE58B-B1D9-4750-8763-E939D282E073}" srcOrd="0" destOrd="0" presId="urn:microsoft.com/office/officeart/2005/8/layout/vList5"/>
    <dgm:cxn modelId="{63178D48-D043-4F14-BC6A-56F1080A4A25}" type="presParOf" srcId="{265348D8-380B-42C1-9D85-BE18CB522721}" destId="{9A116CF9-8C6F-40EB-B418-7A1D08DDD6C8}" srcOrd="1" destOrd="0" presId="urn:microsoft.com/office/officeart/2005/8/layout/vList5"/>
    <dgm:cxn modelId="{07BC45A3-09F8-4A55-AC90-C3DEFD6E2E30}" type="presParOf" srcId="{3B8DFD94-DDC8-463F-AA92-5CD53E46057B}" destId="{0CDA8B97-6AA6-4E98-847A-15DD86378C11}" srcOrd="1" destOrd="0" presId="urn:microsoft.com/office/officeart/2005/8/layout/vList5"/>
    <dgm:cxn modelId="{B09F268D-607E-4290-B8E4-0F083A3D60AD}" type="presParOf" srcId="{3B8DFD94-DDC8-463F-AA92-5CD53E46057B}" destId="{95FAA5BE-76D0-424F-907D-3C33A0B9992F}" srcOrd="2" destOrd="0" presId="urn:microsoft.com/office/officeart/2005/8/layout/vList5"/>
    <dgm:cxn modelId="{1AA1912D-0B87-46B5-9C9E-BEFECD055785}" type="presParOf" srcId="{95FAA5BE-76D0-424F-907D-3C33A0B9992F}" destId="{A64A9227-EC4E-4E16-93B1-D126443E1413}" srcOrd="0" destOrd="0" presId="urn:microsoft.com/office/officeart/2005/8/layout/vList5"/>
    <dgm:cxn modelId="{DA8E1057-C0C4-4B2D-8115-27CA86CE0718}" type="presParOf" srcId="{95FAA5BE-76D0-424F-907D-3C33A0B9992F}" destId="{DDAE4151-64DE-482E-A2E6-CF27BB700465}" srcOrd="1" destOrd="0" presId="urn:microsoft.com/office/officeart/2005/8/layout/vList5"/>
    <dgm:cxn modelId="{6FC4D62A-4AFC-4B52-B6BE-6BB8E78EC7DF}" type="presParOf" srcId="{3B8DFD94-DDC8-463F-AA92-5CD53E46057B}" destId="{27285EFD-4B39-49A7-8DE7-F3E26EFB045A}" srcOrd="3" destOrd="0" presId="urn:microsoft.com/office/officeart/2005/8/layout/vList5"/>
    <dgm:cxn modelId="{C01FC156-49A4-4F1E-A83F-A188C5FB819B}" type="presParOf" srcId="{3B8DFD94-DDC8-463F-AA92-5CD53E46057B}" destId="{3105EF5A-5BC3-48E3-A6AC-AEEBB30F0DE3}" srcOrd="4" destOrd="0" presId="urn:microsoft.com/office/officeart/2005/8/layout/vList5"/>
    <dgm:cxn modelId="{9D19C31F-2C7B-4CD5-9025-C41D090CBCD9}" type="presParOf" srcId="{3105EF5A-5BC3-48E3-A6AC-AEEBB30F0DE3}" destId="{D1B3507E-4922-496A-BD1F-1C2B8BB63BD0}" srcOrd="0" destOrd="0" presId="urn:microsoft.com/office/officeart/2005/8/layout/vList5"/>
    <dgm:cxn modelId="{6E7E081F-4812-488E-A2CC-C60908540C00}" type="presParOf" srcId="{3105EF5A-5BC3-48E3-A6AC-AEEBB30F0DE3}" destId="{78A06B5E-CF92-414C-ABF0-EE06C14DDDD7}" srcOrd="1" destOrd="0" presId="urn:microsoft.com/office/officeart/2005/8/layout/vList5"/>
    <dgm:cxn modelId="{83107F5C-A9B2-4C59-A980-1C4FA5B67E97}" type="presParOf" srcId="{3B8DFD94-DDC8-463F-AA92-5CD53E46057B}" destId="{6EDB373D-1803-4444-8A95-46525A70D2FC}" srcOrd="5" destOrd="0" presId="urn:microsoft.com/office/officeart/2005/8/layout/vList5"/>
    <dgm:cxn modelId="{3AB759FF-AAE8-4D32-A9DA-9CF891747CB6}" type="presParOf" srcId="{3B8DFD94-DDC8-463F-AA92-5CD53E46057B}" destId="{7658C844-CA61-4F02-9835-87FFF531CE65}" srcOrd="6" destOrd="0" presId="urn:microsoft.com/office/officeart/2005/8/layout/vList5"/>
    <dgm:cxn modelId="{B57530F8-B16B-4A1A-B2B5-131B7456B039}" type="presParOf" srcId="{7658C844-CA61-4F02-9835-87FFF531CE65}" destId="{D4E6B1B3-F13A-4B0C-94EE-073F1E659BF7}" srcOrd="0" destOrd="0" presId="urn:microsoft.com/office/officeart/2005/8/layout/vList5"/>
    <dgm:cxn modelId="{1683DEEC-FB8B-4FC6-B0D6-7D9F9D58CD25}" type="presParOf" srcId="{7658C844-CA61-4F02-9835-87FFF531CE65}" destId="{0803ED6F-9615-48FE-B9A3-21483BCFAFF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A8861E-AE8E-4F12-922B-DE18BC33612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8139C81-C842-42A5-8D68-80E1521AC957}">
      <dgm:prSet/>
      <dgm:spPr/>
      <dgm:t>
        <a:bodyPr/>
        <a:lstStyle/>
        <a:p>
          <a:r>
            <a:rPr lang="en-US" dirty="0"/>
            <a:t>IS 18000 Unified Digital Infrastructure –  ICT Reference Architecture has already been proposed as an international standard</a:t>
          </a:r>
        </a:p>
      </dgm:t>
    </dgm:pt>
    <dgm:pt modelId="{05C7602A-914A-441D-8C26-859351C809E5}" type="parTrans" cxnId="{048B98A9-F5AA-41E3-950F-9713C0DB9D2D}">
      <dgm:prSet/>
      <dgm:spPr/>
      <dgm:t>
        <a:bodyPr/>
        <a:lstStyle/>
        <a:p>
          <a:endParaRPr lang="en-US"/>
        </a:p>
      </dgm:t>
    </dgm:pt>
    <dgm:pt modelId="{D23BE999-46B4-45A1-84F6-F343D33E848D}" type="sibTrans" cxnId="{048B98A9-F5AA-41E3-950F-9713C0DB9D2D}">
      <dgm:prSet/>
      <dgm:spPr/>
      <dgm:t>
        <a:bodyPr/>
        <a:lstStyle/>
        <a:p>
          <a:endParaRPr lang="en-US"/>
        </a:p>
      </dgm:t>
    </dgm:pt>
    <dgm:pt modelId="{F4C46FA9-D0D7-4534-B384-C620EE0F9499}">
      <dgm:prSet/>
      <dgm:spPr/>
      <dgm:t>
        <a:bodyPr/>
        <a:lstStyle/>
        <a:p>
          <a:r>
            <a:rPr lang="en-US"/>
            <a:t>ISO/IEC JTC 1/WG 11 Smart Cities has constituted a Ad-hoc group under it to initiate the work.</a:t>
          </a:r>
        </a:p>
      </dgm:t>
    </dgm:pt>
    <dgm:pt modelId="{76E3C945-D5E1-4B0F-AAD4-F45726DA885C}" type="parTrans" cxnId="{A2F5E86C-289F-4D22-A91A-86725D850F5C}">
      <dgm:prSet/>
      <dgm:spPr/>
      <dgm:t>
        <a:bodyPr/>
        <a:lstStyle/>
        <a:p>
          <a:endParaRPr lang="en-US"/>
        </a:p>
      </dgm:t>
    </dgm:pt>
    <dgm:pt modelId="{97537496-098A-42EC-9968-E3309B0B4A2F}" type="sibTrans" cxnId="{A2F5E86C-289F-4D22-A91A-86725D850F5C}">
      <dgm:prSet/>
      <dgm:spPr/>
      <dgm:t>
        <a:bodyPr/>
        <a:lstStyle/>
        <a:p>
          <a:endParaRPr lang="en-US"/>
        </a:p>
      </dgm:t>
    </dgm:pt>
    <dgm:pt modelId="{3210F489-6811-43FF-AD9A-8F97553345D7}" type="pres">
      <dgm:prSet presAssocID="{FDA8861E-AE8E-4F12-922B-DE18BC33612D}" presName="linear" presStyleCnt="0">
        <dgm:presLayoutVars>
          <dgm:animLvl val="lvl"/>
          <dgm:resizeHandles val="exact"/>
        </dgm:presLayoutVars>
      </dgm:prSet>
      <dgm:spPr/>
    </dgm:pt>
    <dgm:pt modelId="{CEDB13F4-A46B-4245-A3A0-61AF86F33E5F}" type="pres">
      <dgm:prSet presAssocID="{68139C81-C842-42A5-8D68-80E1521AC95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72DE9B4-3DF6-4853-8696-53372901DA2B}" type="pres">
      <dgm:prSet presAssocID="{D23BE999-46B4-45A1-84F6-F343D33E848D}" presName="spacer" presStyleCnt="0"/>
      <dgm:spPr/>
    </dgm:pt>
    <dgm:pt modelId="{9F07775F-7FCB-4EF6-A653-B827F4D9893C}" type="pres">
      <dgm:prSet presAssocID="{F4C46FA9-D0D7-4534-B384-C620EE0F949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B2F9B26-80BC-4023-8C9B-A364F645C4F3}" type="presOf" srcId="{68139C81-C842-42A5-8D68-80E1521AC957}" destId="{CEDB13F4-A46B-4245-A3A0-61AF86F33E5F}" srcOrd="0" destOrd="0" presId="urn:microsoft.com/office/officeart/2005/8/layout/vList2"/>
    <dgm:cxn modelId="{89072848-DD2A-4FF6-9A25-7A50EBD8F741}" type="presOf" srcId="{FDA8861E-AE8E-4F12-922B-DE18BC33612D}" destId="{3210F489-6811-43FF-AD9A-8F97553345D7}" srcOrd="0" destOrd="0" presId="urn:microsoft.com/office/officeart/2005/8/layout/vList2"/>
    <dgm:cxn modelId="{A2F5E86C-289F-4D22-A91A-86725D850F5C}" srcId="{FDA8861E-AE8E-4F12-922B-DE18BC33612D}" destId="{F4C46FA9-D0D7-4534-B384-C620EE0F9499}" srcOrd="1" destOrd="0" parTransId="{76E3C945-D5E1-4B0F-AAD4-F45726DA885C}" sibTransId="{97537496-098A-42EC-9968-E3309B0B4A2F}"/>
    <dgm:cxn modelId="{7F23F79E-6B3F-48B1-A64D-AA39769631A3}" type="presOf" srcId="{F4C46FA9-D0D7-4534-B384-C620EE0F9499}" destId="{9F07775F-7FCB-4EF6-A653-B827F4D9893C}" srcOrd="0" destOrd="0" presId="urn:microsoft.com/office/officeart/2005/8/layout/vList2"/>
    <dgm:cxn modelId="{048B98A9-F5AA-41E3-950F-9713C0DB9D2D}" srcId="{FDA8861E-AE8E-4F12-922B-DE18BC33612D}" destId="{68139C81-C842-42A5-8D68-80E1521AC957}" srcOrd="0" destOrd="0" parTransId="{05C7602A-914A-441D-8C26-859351C809E5}" sibTransId="{D23BE999-46B4-45A1-84F6-F343D33E848D}"/>
    <dgm:cxn modelId="{F25CF8B1-BB37-4E3C-A7E8-17E9DE00D7E9}" type="presParOf" srcId="{3210F489-6811-43FF-AD9A-8F97553345D7}" destId="{CEDB13F4-A46B-4245-A3A0-61AF86F33E5F}" srcOrd="0" destOrd="0" presId="urn:microsoft.com/office/officeart/2005/8/layout/vList2"/>
    <dgm:cxn modelId="{34E0A8F6-DADA-4781-8BAD-F9D8EEE69C00}" type="presParOf" srcId="{3210F489-6811-43FF-AD9A-8F97553345D7}" destId="{072DE9B4-3DF6-4853-8696-53372901DA2B}" srcOrd="1" destOrd="0" presId="urn:microsoft.com/office/officeart/2005/8/layout/vList2"/>
    <dgm:cxn modelId="{7B6AD469-CBEB-41AC-97FE-360706673AF9}" type="presParOf" srcId="{3210F489-6811-43FF-AD9A-8F97553345D7}" destId="{9F07775F-7FCB-4EF6-A653-B827F4D9893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16CF9-8C6F-40EB-B418-7A1D08DDD6C8}">
      <dsp:nvSpPr>
        <dsp:cNvPr id="0" name=""/>
        <dsp:cNvSpPr/>
      </dsp:nvSpPr>
      <dsp:spPr>
        <a:xfrm rot="5400000">
          <a:off x="3729233" y="-1339058"/>
          <a:ext cx="1060082" cy="4008729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u="none" kern="1200"/>
            <a:t>Citizens, 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u="none" kern="1200"/>
            <a:t>city administration, 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u="none" kern="1200"/>
            <a:t>vendors, 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u="none" kern="1200"/>
            <a:t>system integrators</a:t>
          </a:r>
          <a:endParaRPr lang="en-US" sz="1400" kern="1200"/>
        </a:p>
      </dsp:txBody>
      <dsp:txXfrm rot="-5400000">
        <a:off x="2254910" y="187014"/>
        <a:ext cx="3956980" cy="956584"/>
      </dsp:txXfrm>
    </dsp:sp>
    <dsp:sp modelId="{41FBE58B-B1D9-4750-8763-E939D282E073}">
      <dsp:nvSpPr>
        <dsp:cNvPr id="0" name=""/>
        <dsp:cNvSpPr/>
      </dsp:nvSpPr>
      <dsp:spPr>
        <a:xfrm>
          <a:off x="0" y="2755"/>
          <a:ext cx="2254910" cy="13251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u="none" kern="1200"/>
            <a:t>Diverse Stakeholders</a:t>
          </a:r>
          <a:endParaRPr lang="en-US" sz="2300" kern="1200"/>
        </a:p>
      </dsp:txBody>
      <dsp:txXfrm>
        <a:off x="64686" y="67441"/>
        <a:ext cx="2125538" cy="1195731"/>
      </dsp:txXfrm>
    </dsp:sp>
    <dsp:sp modelId="{DDAE4151-64DE-482E-A2E6-CF27BB700465}">
      <dsp:nvSpPr>
        <dsp:cNvPr id="0" name=""/>
        <dsp:cNvSpPr/>
      </dsp:nvSpPr>
      <dsp:spPr>
        <a:xfrm rot="5400000">
          <a:off x="3729233" y="52300"/>
          <a:ext cx="1060082" cy="4008729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u="none" kern="1200"/>
            <a:t>Parking lots, 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u="none" kern="1200"/>
            <a:t>streets, 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u="none" kern="1200"/>
            <a:t>buildings, 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u="none" kern="1200"/>
            <a:t>electric stations</a:t>
          </a:r>
          <a:endParaRPr lang="en-US" sz="1400" kern="1200"/>
        </a:p>
      </dsp:txBody>
      <dsp:txXfrm rot="-5400000">
        <a:off x="2254910" y="1578373"/>
        <a:ext cx="3956980" cy="956584"/>
      </dsp:txXfrm>
    </dsp:sp>
    <dsp:sp modelId="{A64A9227-EC4E-4E16-93B1-D126443E1413}">
      <dsp:nvSpPr>
        <dsp:cNvPr id="0" name=""/>
        <dsp:cNvSpPr/>
      </dsp:nvSpPr>
      <dsp:spPr>
        <a:xfrm>
          <a:off x="0" y="1394113"/>
          <a:ext cx="2254910" cy="132510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u="none" kern="1200"/>
            <a:t>Diverse Geographical Entities</a:t>
          </a:r>
          <a:endParaRPr lang="en-US" sz="2300" kern="1200"/>
        </a:p>
      </dsp:txBody>
      <dsp:txXfrm>
        <a:off x="64686" y="1458799"/>
        <a:ext cx="2125538" cy="1195731"/>
      </dsp:txXfrm>
    </dsp:sp>
    <dsp:sp modelId="{78A06B5E-CF92-414C-ABF0-EE06C14DDDD7}">
      <dsp:nvSpPr>
        <dsp:cNvPr id="0" name=""/>
        <dsp:cNvSpPr/>
      </dsp:nvSpPr>
      <dsp:spPr>
        <a:xfrm rot="5400000">
          <a:off x="3729233" y="1443658"/>
          <a:ext cx="1060082" cy="4008729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Waste collection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Energy management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Transport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</dsp:txBody>
      <dsp:txXfrm rot="-5400000">
        <a:off x="2254910" y="2969731"/>
        <a:ext cx="3956980" cy="956584"/>
      </dsp:txXfrm>
    </dsp:sp>
    <dsp:sp modelId="{D1B3507E-4922-496A-BD1F-1C2B8BB63BD0}">
      <dsp:nvSpPr>
        <dsp:cNvPr id="0" name=""/>
        <dsp:cNvSpPr/>
      </dsp:nvSpPr>
      <dsp:spPr>
        <a:xfrm>
          <a:off x="0" y="2785471"/>
          <a:ext cx="2254910" cy="132510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u="none" kern="1200"/>
            <a:t>Diverse Services and Business Processes</a:t>
          </a:r>
          <a:endParaRPr lang="en-US" sz="2300" kern="1200"/>
        </a:p>
      </dsp:txBody>
      <dsp:txXfrm>
        <a:off x="64686" y="2850157"/>
        <a:ext cx="2125538" cy="1195731"/>
      </dsp:txXfrm>
    </dsp:sp>
    <dsp:sp modelId="{0803ED6F-9615-48FE-B9A3-21483BCFAFF4}">
      <dsp:nvSpPr>
        <dsp:cNvPr id="0" name=""/>
        <dsp:cNvSpPr/>
      </dsp:nvSpPr>
      <dsp:spPr>
        <a:xfrm rot="5400000">
          <a:off x="3729233" y="2835016"/>
          <a:ext cx="1060082" cy="4008729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u="none" kern="1200"/>
            <a:t>Data systems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u="none" kern="1200"/>
            <a:t>sensor technologies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u="none" kern="1200"/>
            <a:t>software systems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u="none" kern="1200"/>
            <a:t>networking systems</a:t>
          </a:r>
          <a:endParaRPr lang="en-US" sz="1400" kern="1200"/>
        </a:p>
      </dsp:txBody>
      <dsp:txXfrm rot="-5400000">
        <a:off x="2254910" y="4361089"/>
        <a:ext cx="3956980" cy="956584"/>
      </dsp:txXfrm>
    </dsp:sp>
    <dsp:sp modelId="{D4E6B1B3-F13A-4B0C-94EE-073F1E659BF7}">
      <dsp:nvSpPr>
        <dsp:cNvPr id="0" name=""/>
        <dsp:cNvSpPr/>
      </dsp:nvSpPr>
      <dsp:spPr>
        <a:xfrm>
          <a:off x="0" y="4176829"/>
          <a:ext cx="2254910" cy="13251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u="none" kern="1200"/>
            <a:t>Diverse ICT Technologies</a:t>
          </a:r>
          <a:endParaRPr lang="en-US" sz="2300" kern="1200"/>
        </a:p>
      </dsp:txBody>
      <dsp:txXfrm>
        <a:off x="64686" y="4241515"/>
        <a:ext cx="2125538" cy="11957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DB13F4-A46B-4245-A3A0-61AF86F33E5F}">
      <dsp:nvSpPr>
        <dsp:cNvPr id="0" name=""/>
        <dsp:cNvSpPr/>
      </dsp:nvSpPr>
      <dsp:spPr>
        <a:xfrm>
          <a:off x="0" y="23724"/>
          <a:ext cx="6263640" cy="26839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IS 18000 Unified Digital Infrastructure –  ICT Reference Architecture has already been proposed as an international standard</a:t>
          </a:r>
        </a:p>
      </dsp:txBody>
      <dsp:txXfrm>
        <a:off x="131021" y="154745"/>
        <a:ext cx="6001598" cy="2421937"/>
      </dsp:txXfrm>
    </dsp:sp>
    <dsp:sp modelId="{9F07775F-7FCB-4EF6-A653-B827F4D9893C}">
      <dsp:nvSpPr>
        <dsp:cNvPr id="0" name=""/>
        <dsp:cNvSpPr/>
      </dsp:nvSpPr>
      <dsp:spPr>
        <a:xfrm>
          <a:off x="0" y="2796984"/>
          <a:ext cx="6263640" cy="26839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ISO/IEC JTC 1/WG 11 Smart Cities has constituted a Ad-hoc group under it to initiate the work.</a:t>
          </a:r>
        </a:p>
      </dsp:txBody>
      <dsp:txXfrm>
        <a:off x="131021" y="2928005"/>
        <a:ext cx="6001598" cy="2421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6F23ED-0E0F-4C47-9B9F-24323C66C42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655" y="129077"/>
            <a:ext cx="867643" cy="4281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64B6FF-BD86-4643-99E0-D8B89F11E3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2" y="129077"/>
            <a:ext cx="425515" cy="7449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F02475-C8B8-4251-8C58-017BC0B0A63B}"/>
              </a:ext>
            </a:extLst>
          </p:cNvPr>
          <p:cNvSpPr txBox="1"/>
          <p:nvPr/>
        </p:nvSpPr>
        <p:spPr>
          <a:xfrm>
            <a:off x="1289915" y="704850"/>
            <a:ext cx="96727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C-DOT-TSDSI Webinar Series: </a:t>
            </a:r>
          </a:p>
          <a:p>
            <a:pPr algn="ctr"/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National Standards for IoT – Smart Cities Perspective </a:t>
            </a:r>
            <a:endParaRPr lang="en-IN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250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60609-91D5-4684-8D08-C1F640C2B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2190AE-A774-4F7F-B06F-5A2A6A211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6F37C-FCC6-4C03-9CF4-DD497E228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E868-6583-4D32-98C4-3441597CAC90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D7A15-6D37-464C-A4B9-AD960C7C7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14189-223A-4050-B27B-8A49D5DD8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3AA8-B0DC-48B3-AF11-1CAA01E168B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9A1674-BB5E-4FA9-A74B-7AFE5459754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655" y="129077"/>
            <a:ext cx="867643" cy="4281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F684AE7-9758-4BFD-BBB5-BD4FB59805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2" y="129077"/>
            <a:ext cx="425515" cy="74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59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CB2CF3-8380-4407-B9C6-42DC01F82A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9AB8F-BE22-49B5-ABC6-4C0046532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C9FCF-95B4-4209-AD4D-EDB8F493A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E868-6583-4D32-98C4-3441597CAC90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6F470-F75C-4CD5-A237-4F9790A67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0B427-E843-482C-BDFE-12B97E8B5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3AA8-B0DC-48B3-AF11-1CAA01E168B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E7A6C5-56D7-4842-B8AE-3DB6DCA3104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655" y="129077"/>
            <a:ext cx="867643" cy="4281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AC908C4-5D22-44A6-A296-CE750DD7C8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2" y="129077"/>
            <a:ext cx="425515" cy="74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87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DE24D-7061-4162-8D03-0AE2BDB18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12BF0B-CB85-41F9-841A-6B6C210E7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5AB38-7CEA-4140-A67E-B6DA4F4E7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E868-6583-4D32-98C4-3441597CAC90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4FA86-535B-4B5A-8420-5CE32D8C9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66946-3D0C-48AB-91CF-2E6E5914A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3AA8-B0DC-48B3-AF11-1CAA01E16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4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4DE0A-4F78-47F4-875B-EA1BB7472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1C693-FC65-4561-8343-DB6085280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2DBAF-EC9F-4E80-A0EB-40B6B8660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D8E868-6583-4D32-98C4-3441597CAC90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646E4-9C71-4874-A73A-77FA4811E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A4D75AB-6F6B-49AA-8294-8E5F8A61983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655" y="129077"/>
            <a:ext cx="867643" cy="4281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FEBD5A2-2302-4F63-B622-649E4264A1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2" y="129077"/>
            <a:ext cx="425515" cy="74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8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C6846-B9B1-4B16-BA2A-E8F16E5B1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44AAD-D7B0-4154-B3AB-341D21423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C2714-08D5-4BA0-8034-2FE9EE495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E868-6583-4D32-98C4-3441597CAC90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6F655-47A4-44CE-82D9-3F013823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41BE1-C4B6-4F04-9EFF-9C540BDE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3AA8-B0DC-48B3-AF11-1CAA01E168B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6D85BE-957D-4311-9D1C-58F56DDECC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655" y="129077"/>
            <a:ext cx="867643" cy="4281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F4F2690-B530-4BD1-A639-EE732C17D1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2" y="129077"/>
            <a:ext cx="425515" cy="74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84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02BC2-1FED-4CF6-B41E-2EBEE906D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08581-4736-498F-945D-8F4D552A4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4FBD4-CE0B-4529-982E-1EF656488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D2FFD-43BF-4A1B-BD23-CCBCFFFB9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E868-6583-4D32-98C4-3441597CAC90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C05416-EA7C-4BE8-8C7C-E5AC6345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7C18A4-0682-4064-ADE8-7C4195173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3AA8-B0DC-48B3-AF11-1CAA01E168B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BFCF7D-C3E4-4EBB-8550-CD8DDE7D5B7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655" y="129077"/>
            <a:ext cx="867643" cy="4281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81A0373-7965-40A0-8DC5-1B2DE242C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2" y="129077"/>
            <a:ext cx="425515" cy="74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977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AF6A8-A96D-460C-9DC7-8D1A84389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FCCDE-7546-4BD6-9E5A-17CB77589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22CCAA-34C9-4704-9BC0-D27D8F309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7DCE2D-1166-41EE-9B9C-D86B3818D9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DACDCC-053A-41B0-8D8B-83D5165F85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85928D-FC7F-4AC3-BE28-2E2131ABE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E868-6583-4D32-98C4-3441597CAC90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8A8F56-EEEA-4C2C-846D-0E3BDB29B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35E292-5C2D-4610-A4ED-7F910C989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3AA8-B0DC-48B3-AF11-1CAA01E168B1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76372DE-3E61-4014-84D4-423AC58F2D1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655" y="129077"/>
            <a:ext cx="867643" cy="42819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E1F176B-7011-4140-A106-1A8F3BF842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2" y="129077"/>
            <a:ext cx="425515" cy="74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36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55BD1-EBF2-456C-8735-A47717BD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749864-C68F-4A0C-80CF-22169CB30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E868-6583-4D32-98C4-3441597CAC90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7F5640-FC5D-4543-99A4-2531CF954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E6423-655F-4B31-A4FE-229F404FE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3AA8-B0DC-48B3-AF11-1CAA01E168B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CBB241D-50C2-41C2-905B-A5E233E1CBC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655" y="129077"/>
            <a:ext cx="867643" cy="4281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B0899B4-8BA7-4E09-8A84-5C6D0CBFE7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2" y="129077"/>
            <a:ext cx="425515" cy="74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4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EB598E-9703-4B70-9CA8-8256F95D6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E868-6583-4D32-98C4-3441597CAC90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3D882-2357-4F29-884F-9A5166F56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1B1FA-4166-4BED-8282-2B2840609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3AA8-B0DC-48B3-AF11-1CAA01E168B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DBD933-0301-47B7-B005-5B27CD252CA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655" y="129077"/>
            <a:ext cx="867643" cy="4281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5B3CE93-6AA2-4636-A459-D671F84FD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2" y="129077"/>
            <a:ext cx="425515" cy="74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90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85237-1627-4754-A6E3-08C9F925F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3B91C-D4C9-41E7-BE0E-C33184383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  <a:lvl2pPr>
              <a:defRPr sz="28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000">
                <a:solidFill>
                  <a:srgbClr val="002060"/>
                </a:solidFill>
              </a:defRPr>
            </a:lvl4pPr>
            <a:lvl5pPr>
              <a:defRPr sz="2000">
                <a:solidFill>
                  <a:srgbClr val="0020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88452-C971-4AEB-B5FF-C97B02BE3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2060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5B49E-2F58-4FE7-9D68-4E0CC385D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E868-6583-4D32-98C4-3441597CAC90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B39607-FB1F-4326-87C3-B4601421E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1BB64-A4F6-43CB-96AB-3CAD9CA70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3AA8-B0DC-48B3-AF11-1CAA01E168B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9437C2-AD9E-4ADF-A5C3-3FFE38DCCA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655" y="129077"/>
            <a:ext cx="867643" cy="4281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274D9D2-592A-428B-864E-705FDEBEDC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2" y="129077"/>
            <a:ext cx="425515" cy="74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221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ABEB8-EE52-422E-B442-21193A0C4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DBC77B-F4A5-4427-AFE7-8AD33A1B83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N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D50635-E08B-402C-BE15-2928E0165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2060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6A6AF-DC55-4238-A35C-B490048E6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E868-6583-4D32-98C4-3441597CAC90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E587-BD67-4ABD-90CE-F1567C52E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66B92-E585-4AFB-8B0F-39AE315D9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3AA8-B0DC-48B3-AF11-1CAA01E168B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C628320-2664-41F1-9AF2-702A000FC36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655" y="129077"/>
            <a:ext cx="867643" cy="4281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DE30191-91D1-4FE3-A77E-79BF76A381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2" y="129077"/>
            <a:ext cx="425515" cy="74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81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4000"/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444ECE-5A3C-4806-8DD5-FD2908F90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8EFC4-A78C-42A5-9535-E084531B3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5A16B-73A3-4DB4-A81A-916FEEB38D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BD8E868-6583-4D32-98C4-3441597CAC90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AEA8E-65FC-43F9-968E-3B57095C42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EAD58-B879-4721-9E0C-55037D2ECD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B193AA8-B0DC-48B3-AF11-1CAA01E16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2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09DBDB-1139-4198-94E4-247D5495F0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07" y="1077403"/>
            <a:ext cx="11774186" cy="508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939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81DAA-B045-40A8-8B7B-CAA4B5C00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Standards developed by LITD 28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B1AF0-1BCB-4595-B6C2-7A89A188D7F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IS 18000 Unified Digital Infrastructure –  ICT Reference Architecture</a:t>
            </a:r>
          </a:p>
          <a:p>
            <a:r>
              <a:rPr lang="en-US" dirty="0"/>
              <a:t>IS 18002-1 UDI - Data Layer Part 1 Reference Architecture</a:t>
            </a:r>
          </a:p>
          <a:p>
            <a:r>
              <a:rPr lang="en-US" dirty="0"/>
              <a:t>IS 18003-1 Unified Data Exchange Part 1 Architecture</a:t>
            </a:r>
          </a:p>
          <a:p>
            <a:r>
              <a:rPr lang="en-US" dirty="0"/>
              <a:t>IS 18003-2 Unified Data Exchange Part 2 API specifications</a:t>
            </a:r>
          </a:p>
          <a:p>
            <a:r>
              <a:rPr lang="en-US" dirty="0"/>
              <a:t>IS 18004-1 IoT System Part 1 Reference Architecture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49AFA7-4031-427D-B987-985E86CE73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IS 18006-1 Municipal Governance - Part 1 Reference Architecture</a:t>
            </a:r>
          </a:p>
          <a:p>
            <a:r>
              <a:rPr lang="en-US" dirty="0"/>
              <a:t>IS 18006-3-1 Municipal Governance Part 3 Property Tax Section 1 Taxonomy</a:t>
            </a:r>
          </a:p>
          <a:p>
            <a:r>
              <a:rPr lang="en-US" dirty="0"/>
              <a:t>IS 18008-1 Smart Cities- GIS Part 1 Reference Architecture</a:t>
            </a:r>
          </a:p>
          <a:p>
            <a:r>
              <a:rPr lang="en-US" dirty="0"/>
              <a:t>IS 18010-1 UDI - Unified Last Mile Communication Protocols Stack Part 1 Reference Architecture</a:t>
            </a:r>
          </a:p>
          <a:p>
            <a:r>
              <a:rPr lang="en-US" dirty="0"/>
              <a:t>IS 18010-2 UDI - Unified Last Mile Communication Protocols Stack - Part 5 Network Access Layer (IEEE 802.15.4) Section 1 Specification</a:t>
            </a:r>
          </a:p>
        </p:txBody>
      </p:sp>
    </p:spTree>
    <p:extLst>
      <p:ext uri="{BB962C8B-B14F-4D97-AF65-F5344CB8AC3E}">
        <p14:creationId xmlns:p14="http://schemas.microsoft.com/office/powerpoint/2010/main" val="4099981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9B10C-6CF0-4627-BD39-6DFEBC7F9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en-US" sz="5200"/>
              <a:t>IS 18000:2020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1BCE09C5-222A-4067-BFD7-1E9E74E819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932407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9833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D0A79-B4E0-4046-8EB2-09792B02C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 in other aspects of Smart Cities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43353-EF7B-4DD6-938B-5A6B4D58A0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45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3610D-3E55-46B3-84DA-C2974D434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CED 59: Smart Cities Sectional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A4742-05F1-4CD3-8B20-A48BCA1FE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17000 Sustainable Development of Habitats - Indicators</a:t>
            </a:r>
          </a:p>
          <a:p>
            <a:r>
              <a:rPr lang="en-US" dirty="0"/>
              <a:t>IS 17451 Smart Community Infrastructure - Best Practices for Transportation - Guidelines</a:t>
            </a:r>
          </a:p>
          <a:p>
            <a:r>
              <a:rPr lang="en-US" dirty="0"/>
              <a:t>IS 17456 Smart Community Infrastructure - Guidance on Smart Transportation for Allocation of Parking Lots in Cities</a:t>
            </a:r>
          </a:p>
          <a:p>
            <a:r>
              <a:rPr lang="en-US" dirty="0"/>
              <a:t>IS 17457 Sustainable Development of Habitats - Vocabulary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134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7A267-C2D9-4A2B-A73B-1F8C67E6E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TED 28  Intelligent Transport Systems Sectional Committee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EC708-B53C-477F-8478-AE365B621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IS/ISO/TR 12859 Intelligent transport systems - System architecture - Privacy aspects in its standards and systems</a:t>
            </a:r>
          </a:p>
          <a:p>
            <a:r>
              <a:rPr lang="en-US" dirty="0"/>
              <a:t>IS/ISO/TS 13140 ( Part 1) Electronic fee collection - Evaluation of on - Board and roadside equipment (Series)</a:t>
            </a:r>
          </a:p>
          <a:p>
            <a:r>
              <a:rPr lang="en-US" dirty="0"/>
              <a:t>IS 16722 Radio Frequency Identification (RFID) System for Automotive Applications – Specification</a:t>
            </a:r>
          </a:p>
          <a:p>
            <a:r>
              <a:rPr lang="en-US" dirty="0"/>
              <a:t>IS 15754 Intelligent transport systems - Continuous air interface, long and medium range (CALM) - Infra - Red systems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0862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B8447-5E7F-4AC4-9CDA-4CE938CAD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ETD 51- Electro-technology in Mobility Sectional Committee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ECC0E-74F5-4BCE-B23B-503EC436F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IS/ISO 15118 ( Part 1) Road vehicles - Vehicle to grid communication interface (Series)</a:t>
            </a:r>
          </a:p>
          <a:p>
            <a:r>
              <a:rPr lang="en-US" dirty="0"/>
              <a:t>IS 17017 ( Part 1) Electric Vehicle Conductive Charging System (Series)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8197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33C12-6E25-435E-9BF0-ABC3AEF4E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you!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0D278-DB38-4132-B909-F64E51D6D7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7345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AD4894-0FDA-4ECD-A728-2466BF1B6681}"/>
              </a:ext>
            </a:extLst>
          </p:cNvPr>
          <p:cNvSpPr txBox="1"/>
          <p:nvPr/>
        </p:nvSpPr>
        <p:spPr>
          <a:xfrm>
            <a:off x="4816977" y="32331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1ACFC7-E7B3-4FC5-8194-100EAC3EEC54}"/>
              </a:ext>
            </a:extLst>
          </p:cNvPr>
          <p:cNvSpPr txBox="1"/>
          <p:nvPr/>
        </p:nvSpPr>
        <p:spPr>
          <a:xfrm>
            <a:off x="4001059" y="2809046"/>
            <a:ext cx="63851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002060"/>
                </a:solidFill>
              </a:rPr>
              <a:t>Smart City Standardization efforts in BIS</a:t>
            </a:r>
            <a:endParaRPr lang="en-IN" sz="30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4D6C87-8D6C-4291-9B9B-8C0410740591}"/>
              </a:ext>
            </a:extLst>
          </p:cNvPr>
          <p:cNvSpPr txBox="1"/>
          <p:nvPr/>
        </p:nvSpPr>
        <p:spPr>
          <a:xfrm>
            <a:off x="5635706" y="3440424"/>
            <a:ext cx="66717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002060"/>
                </a:solidFill>
              </a:rPr>
              <a:t>BIS</a:t>
            </a:r>
            <a:endParaRPr lang="en-IN" sz="3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273EE5-9A00-41AA-81E1-41E767E37C36}"/>
              </a:ext>
            </a:extLst>
          </p:cNvPr>
          <p:cNvSpPr txBox="1"/>
          <p:nvPr/>
        </p:nvSpPr>
        <p:spPr>
          <a:xfrm>
            <a:off x="4562975" y="4244195"/>
            <a:ext cx="34065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000" dirty="0">
                <a:solidFill>
                  <a:srgbClr val="002060"/>
                </a:solidFill>
              </a:rPr>
              <a:t>Mr J Roy Chowdhury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719776-B385-4C0B-B5D8-DA67D0A530A1}"/>
              </a:ext>
            </a:extLst>
          </p:cNvPr>
          <p:cNvSpPr txBox="1"/>
          <p:nvPr/>
        </p:nvSpPr>
        <p:spPr>
          <a:xfrm>
            <a:off x="5426082" y="4798193"/>
            <a:ext cx="3163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DDG (Standards P &amp; M)</a:t>
            </a:r>
            <a:endParaRPr lang="en-IN" sz="240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7433C7-AAA6-41C5-B3A3-B1A5A32A5314}"/>
              </a:ext>
            </a:extLst>
          </p:cNvPr>
          <p:cNvSpPr txBox="1"/>
          <p:nvPr/>
        </p:nvSpPr>
        <p:spPr>
          <a:xfrm>
            <a:off x="5619500" y="5310012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&lt; File Name &gt;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686F84-A986-4C8F-8BFD-17D3C45F3310}"/>
              </a:ext>
            </a:extLst>
          </p:cNvPr>
          <p:cNvSpPr txBox="1"/>
          <p:nvPr/>
        </p:nvSpPr>
        <p:spPr>
          <a:xfrm>
            <a:off x="2340140" y="1701050"/>
            <a:ext cx="801937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002060"/>
                </a:solidFill>
              </a:rPr>
              <a:t>IoT Standards and Smart Cities: Global Perspective</a:t>
            </a:r>
            <a:endParaRPr lang="en-IN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99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9737C3-F735-41E4-8AD9-7EB870D3A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261" y="590062"/>
            <a:ext cx="5409655" cy="2838938"/>
          </a:xfrm>
        </p:spPr>
        <p:txBody>
          <a:bodyPr>
            <a:normAutofit/>
          </a:bodyPr>
          <a:lstStyle/>
          <a:p>
            <a:pPr algn="l"/>
            <a:r>
              <a:rPr lang="en-US" sz="5600" dirty="0">
                <a:solidFill>
                  <a:srgbClr val="FFFFFF"/>
                </a:solidFill>
              </a:rPr>
              <a:t>Smart City Standardization efforts in BIS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D319BC-8E8C-4B4B-849B-27670C1F7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2044" y="4698614"/>
            <a:ext cx="5088650" cy="1198120"/>
          </a:xfrm>
        </p:spPr>
        <p:txBody>
          <a:bodyPr>
            <a:normAutofit/>
          </a:bodyPr>
          <a:lstStyle/>
          <a:p>
            <a:pPr algn="r">
              <a:spcAft>
                <a:spcPts val="0"/>
              </a:spcAft>
            </a:pPr>
            <a:r>
              <a:rPr lang="en-US" sz="2000" dirty="0">
                <a:solidFill>
                  <a:srgbClr val="FFFFFF"/>
                </a:solidFill>
              </a:rPr>
              <a:t>J Roy Chowdhury</a:t>
            </a:r>
          </a:p>
          <a:p>
            <a:pPr algn="r">
              <a:spcAft>
                <a:spcPts val="0"/>
              </a:spcAft>
            </a:pPr>
            <a:r>
              <a:rPr lang="en-US" sz="2000" dirty="0">
                <a:solidFill>
                  <a:srgbClr val="FFFFFF"/>
                </a:solidFill>
              </a:rPr>
              <a:t>DDG (Standards P &amp; M)</a:t>
            </a:r>
          </a:p>
          <a:p>
            <a:pPr algn="r">
              <a:spcAft>
                <a:spcPts val="0"/>
              </a:spcAft>
            </a:pPr>
            <a:r>
              <a:rPr lang="en-US" sz="2000" dirty="0">
                <a:solidFill>
                  <a:srgbClr val="FFFFFF"/>
                </a:solidFill>
              </a:rPr>
              <a:t>Bureau of Indian Standards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99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CF7F7-9294-496F-ADAE-C61631B81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Smart Cities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DF694-B103-42EE-B828-659C9501D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Rapid urbanization</a:t>
            </a:r>
          </a:p>
          <a:p>
            <a:r>
              <a:rPr lang="en-US" dirty="0"/>
              <a:t>Increasing urban population</a:t>
            </a:r>
          </a:p>
          <a:p>
            <a:r>
              <a:rPr lang="en-US" dirty="0"/>
              <a:t>Developing infrastructure </a:t>
            </a:r>
          </a:p>
          <a:p>
            <a:r>
              <a:rPr lang="en-US" dirty="0"/>
              <a:t>Providing public services</a:t>
            </a:r>
          </a:p>
          <a:p>
            <a:r>
              <a:rPr lang="en-US" dirty="0"/>
              <a:t>Optimum use of resources</a:t>
            </a:r>
          </a:p>
          <a:p>
            <a:r>
              <a:rPr lang="en-US" dirty="0"/>
              <a:t>Environmental sustainability</a:t>
            </a:r>
          </a:p>
        </p:txBody>
      </p:sp>
    </p:spTree>
    <p:extLst>
      <p:ext uri="{BB962C8B-B14F-4D97-AF65-F5344CB8AC3E}">
        <p14:creationId xmlns:p14="http://schemas.microsoft.com/office/powerpoint/2010/main" val="264309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91906-0195-4733-B493-7FFA9DF2F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Smart Cities – the challenges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41ED23F-DF72-4068-8E8A-B251D02840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1984484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761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AE0B2-02B8-41D8-95A5-0EE44A0EF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</a:rPr>
              <a:t>Application silos</a:t>
            </a: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99ED5821-3224-4E36-B33B-C75D4D3C61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/>
          </a:blip>
          <a:srcRect t="11827" b="1128"/>
          <a:stretch/>
        </p:blipFill>
        <p:spPr>
          <a:xfrm>
            <a:off x="4038600" y="1088764"/>
            <a:ext cx="7188199" cy="467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831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9FD09-89DD-4ADD-B1CD-B3F03417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3829A-B661-4F8D-9976-0324B7972E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/>
              <a:t>Interoperability</a:t>
            </a:r>
          </a:p>
          <a:p>
            <a:r>
              <a:rPr lang="en-US"/>
              <a:t>Data and information exchange</a:t>
            </a:r>
          </a:p>
          <a:p>
            <a:r>
              <a:rPr lang="en-US"/>
              <a:t>Safety </a:t>
            </a:r>
          </a:p>
          <a:p>
            <a:r>
              <a:rPr lang="en-US"/>
              <a:t>Security</a:t>
            </a:r>
          </a:p>
          <a:p>
            <a:r>
              <a:rPr lang="en-US"/>
              <a:t>Privacy</a:t>
            </a:r>
          </a:p>
          <a:p>
            <a:r>
              <a:rPr lang="en-US"/>
              <a:t>Frameworks</a:t>
            </a:r>
          </a:p>
          <a:p>
            <a:r>
              <a:rPr lang="en-US"/>
              <a:t>Guidelines/best practices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C495BB-75BA-49C2-9B89-AE9FA5ADD7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/>
              <a:t>Practical tools for regulatory bodies</a:t>
            </a:r>
          </a:p>
          <a:p>
            <a:r>
              <a:rPr lang="en-US"/>
              <a:t>level playing field for solution providers</a:t>
            </a:r>
          </a:p>
          <a:p>
            <a:r>
              <a:rPr lang="en-US"/>
              <a:t>Creates a globally competitive market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13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412BD-6856-4B4B-8822-ED0DC6D0A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city standardization</a:t>
            </a:r>
            <a:br>
              <a:rPr lang="en-US" dirty="0"/>
            </a:br>
            <a:r>
              <a:rPr lang="en-US" dirty="0"/>
              <a:t>ICT Aspects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3718A-FBDC-4658-9D9E-1884303FFA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44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B4090-A130-48E3-8A4E-50359C9C6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dirty="0"/>
              <a:t>LITD 28 Smart infrastructure Sectional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7B6E9-8F04-4F04-B047-CB950CA54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Published a comprehensive set of standards for ensuring a unified, secure and sustainable digital infrastructure in our Smart cities. The Standards published covers all aspects of IT / ICT, pertaining to Smart Cities.</a:t>
            </a:r>
          </a:p>
        </p:txBody>
      </p:sp>
    </p:spTree>
    <p:extLst>
      <p:ext uri="{BB962C8B-B14F-4D97-AF65-F5344CB8AC3E}">
        <p14:creationId xmlns:p14="http://schemas.microsoft.com/office/powerpoint/2010/main" val="2060462560"/>
      </p:ext>
    </p:extLst>
  </p:cSld>
  <p:clrMapOvr>
    <a:masterClrMapping/>
  </p:clrMapOvr>
</p:sld>
</file>

<file path=ppt/theme/theme1.xml><?xml version="1.0" encoding="utf-8"?>
<a:theme xmlns:a="http://schemas.openxmlformats.org/drawingml/2006/main" name="Future Technologi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546</Words>
  <Application>Microsoft Office PowerPoint</Application>
  <PresentationFormat>Widescreen</PresentationFormat>
  <Paragraphs>81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Future Technologies</vt:lpstr>
      <vt:lpstr>PowerPoint Presentation</vt:lpstr>
      <vt:lpstr>PowerPoint Presentation</vt:lpstr>
      <vt:lpstr>Smart City Standardization efforts in BIS</vt:lpstr>
      <vt:lpstr>Smart Cities</vt:lpstr>
      <vt:lpstr>Smart Cities – the challenges</vt:lpstr>
      <vt:lpstr>Application silos</vt:lpstr>
      <vt:lpstr>Role of standards</vt:lpstr>
      <vt:lpstr>Smart city standardization ICT Aspects</vt:lpstr>
      <vt:lpstr>LITD 28 Smart infrastructure Sectional Committee</vt:lpstr>
      <vt:lpstr>Standards developed by LITD 28</vt:lpstr>
      <vt:lpstr>IS 18000:2020</vt:lpstr>
      <vt:lpstr>Standardization in other aspects of Smart Cities</vt:lpstr>
      <vt:lpstr>CED 59: Smart Cities Sectional Committee</vt:lpstr>
      <vt:lpstr>TED 28  Intelligent Transport Systems Sectional Committee</vt:lpstr>
      <vt:lpstr>ETD 51- Electro-technology in Mobility Sectional Committee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City Standardization efforts in BIS</dc:title>
  <dc:creator>Manikandan K</dc:creator>
  <cp:lastModifiedBy>Manikandan K</cp:lastModifiedBy>
  <cp:revision>3</cp:revision>
  <dcterms:created xsi:type="dcterms:W3CDTF">2021-07-06T04:38:14Z</dcterms:created>
  <dcterms:modified xsi:type="dcterms:W3CDTF">2021-07-06T04:43:12Z</dcterms:modified>
</cp:coreProperties>
</file>