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256" r:id="rId3"/>
    <p:sldId id="869" r:id="rId4"/>
    <p:sldId id="396" r:id="rId5"/>
    <p:sldId id="872" r:id="rId6"/>
    <p:sldId id="286" r:id="rId7"/>
    <p:sldId id="873" r:id="rId8"/>
    <p:sldId id="858" r:id="rId9"/>
    <p:sldId id="859" r:id="rId10"/>
    <p:sldId id="874" r:id="rId11"/>
    <p:sldId id="875" r:id="rId12"/>
    <p:sldId id="861" r:id="rId13"/>
    <p:sldId id="863" r:id="rId14"/>
    <p:sldId id="865" r:id="rId15"/>
    <p:sldId id="275" r:id="rId16"/>
    <p:sldId id="867" r:id="rId17"/>
    <p:sldId id="8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Flynn" initials="BF" lastIdx="1" clrIdx="0">
    <p:extLst>
      <p:ext uri="{19B8F6BF-5375-455C-9EA6-DF929625EA0E}">
        <p15:presenceInfo xmlns:p15="http://schemas.microsoft.com/office/powerpoint/2012/main" userId="Bob Fly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E1774-4CF0-4FFF-A8C6-6074114BB569}" v="13" dt="2021-07-05T13:57:5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225E1774-4CF0-4FFF-A8C6-6074114BB569}"/>
    <pc:docChg chg="undo redo custSel addSld delSld modSld sldOrd">
      <pc:chgData name="Bob Flynn" userId="664729f4-1250-46a5-879d-3bdcd89d87bc" providerId="ADAL" clId="{225E1774-4CF0-4FFF-A8C6-6074114BB569}" dt="2021-07-05T14:11:37.241" v="385" actId="20577"/>
      <pc:docMkLst>
        <pc:docMk/>
      </pc:docMkLst>
      <pc:sldChg chg="delSp modSp mod chgLayout">
        <pc:chgData name="Bob Flynn" userId="664729f4-1250-46a5-879d-3bdcd89d87bc" providerId="ADAL" clId="{225E1774-4CF0-4FFF-A8C6-6074114BB569}" dt="2021-07-05T13:58:54.027" v="357" actId="478"/>
        <pc:sldMkLst>
          <pc:docMk/>
          <pc:sldMk cId="2641993007" sldId="256"/>
        </pc:sldMkLst>
        <pc:spChg chg="mod">
          <ac:chgData name="Bob Flynn" userId="664729f4-1250-46a5-879d-3bdcd89d87bc" providerId="ADAL" clId="{225E1774-4CF0-4FFF-A8C6-6074114BB569}" dt="2021-07-05T13:04:01.649" v="55" actId="1076"/>
          <ac:spMkLst>
            <pc:docMk/>
            <pc:sldMk cId="2641993007" sldId="256"/>
            <ac:spMk id="3" creationId="{5A1ACFC7-E7B3-4FC5-8194-100EAC3EEC54}"/>
          </ac:spMkLst>
        </pc:spChg>
        <pc:spChg chg="mod">
          <ac:chgData name="Bob Flynn" userId="664729f4-1250-46a5-879d-3bdcd89d87bc" providerId="ADAL" clId="{225E1774-4CF0-4FFF-A8C6-6074114BB569}" dt="2021-07-05T13:03:55.645" v="54" actId="1076"/>
          <ac:spMkLst>
            <pc:docMk/>
            <pc:sldMk cId="2641993007" sldId="256"/>
            <ac:spMk id="4" creationId="{554D6C87-8D6C-4291-9B9B-8C0410740591}"/>
          </ac:spMkLst>
        </pc:spChg>
        <pc:spChg chg="mod">
          <ac:chgData name="Bob Flynn" userId="664729f4-1250-46a5-879d-3bdcd89d87bc" providerId="ADAL" clId="{225E1774-4CF0-4FFF-A8C6-6074114BB569}" dt="2021-07-05T13:04:22.381" v="65" actId="1076"/>
          <ac:spMkLst>
            <pc:docMk/>
            <pc:sldMk cId="2641993007" sldId="256"/>
            <ac:spMk id="5" creationId="{7A273EE5-9A00-41AA-81E1-41E767E37C36}"/>
          </ac:spMkLst>
        </pc:spChg>
        <pc:spChg chg="mod">
          <ac:chgData name="Bob Flynn" userId="664729f4-1250-46a5-879d-3bdcd89d87bc" providerId="ADAL" clId="{225E1774-4CF0-4FFF-A8C6-6074114BB569}" dt="2021-07-05T13:05:19.164" v="127" actId="1076"/>
          <ac:spMkLst>
            <pc:docMk/>
            <pc:sldMk cId="2641993007" sldId="256"/>
            <ac:spMk id="6" creationId="{B9719776-B385-4C0B-B5D8-DA67D0A530A1}"/>
          </ac:spMkLst>
        </pc:spChg>
        <pc:spChg chg="del mod">
          <ac:chgData name="Bob Flynn" userId="664729f4-1250-46a5-879d-3bdcd89d87bc" providerId="ADAL" clId="{225E1774-4CF0-4FFF-A8C6-6074114BB569}" dt="2021-07-05T13:58:54.027" v="357" actId="478"/>
          <ac:spMkLst>
            <pc:docMk/>
            <pc:sldMk cId="2641993007" sldId="256"/>
            <ac:spMk id="7" creationId="{467433C7-AAA6-41C5-B3A3-B1A5A32A5314}"/>
          </ac:spMkLst>
        </pc:spChg>
        <pc:spChg chg="mod">
          <ac:chgData name="Bob Flynn" userId="664729f4-1250-46a5-879d-3bdcd89d87bc" providerId="ADAL" clId="{225E1774-4CF0-4FFF-A8C6-6074114BB569}" dt="2021-07-05T13:03:09.144" v="22" actId="6549"/>
          <ac:spMkLst>
            <pc:docMk/>
            <pc:sldMk cId="2641993007" sldId="256"/>
            <ac:spMk id="10" creationId="{72686F84-A986-4C8F-8BFD-17D3C45F3310}"/>
          </ac:spMkLst>
        </pc:spChg>
      </pc:sldChg>
      <pc:sldChg chg="delSp mod ord">
        <pc:chgData name="Bob Flynn" userId="664729f4-1250-46a5-879d-3bdcd89d87bc" providerId="ADAL" clId="{225E1774-4CF0-4FFF-A8C6-6074114BB569}" dt="2021-07-05T13:34:13.930" v="265"/>
        <pc:sldMkLst>
          <pc:docMk/>
          <pc:sldMk cId="268304422" sldId="275"/>
        </pc:sldMkLst>
        <pc:spChg chg="del">
          <ac:chgData name="Bob Flynn" userId="664729f4-1250-46a5-879d-3bdcd89d87bc" providerId="ADAL" clId="{225E1774-4CF0-4FFF-A8C6-6074114BB569}" dt="2021-07-05T13:34:07.457" v="263" actId="478"/>
          <ac:spMkLst>
            <pc:docMk/>
            <pc:sldMk cId="268304422" sldId="275"/>
            <ac:spMk id="7" creationId="{9A08B874-70BB-47B6-B83E-7096EED773D3}"/>
          </ac:spMkLst>
        </pc:spChg>
      </pc:sldChg>
      <pc:sldChg chg="del">
        <pc:chgData name="Bob Flynn" userId="664729f4-1250-46a5-879d-3bdcd89d87bc" providerId="ADAL" clId="{225E1774-4CF0-4FFF-A8C6-6074114BB569}" dt="2021-07-05T13:36:19.913" v="333" actId="47"/>
        <pc:sldMkLst>
          <pc:docMk/>
          <pc:sldMk cId="2150057741" sldId="284"/>
        </pc:sldMkLst>
      </pc:sldChg>
      <pc:sldChg chg="del">
        <pc:chgData name="Bob Flynn" userId="664729f4-1250-46a5-879d-3bdcd89d87bc" providerId="ADAL" clId="{225E1774-4CF0-4FFF-A8C6-6074114BB569}" dt="2021-07-05T13:35:48.059" v="332" actId="47"/>
        <pc:sldMkLst>
          <pc:docMk/>
          <pc:sldMk cId="3235109781" sldId="285"/>
        </pc:sldMkLst>
      </pc:sldChg>
      <pc:sldChg chg="addSp delSp modSp mod ord">
        <pc:chgData name="Bob Flynn" userId="664729f4-1250-46a5-879d-3bdcd89d87bc" providerId="ADAL" clId="{225E1774-4CF0-4FFF-A8C6-6074114BB569}" dt="2021-07-05T14:02:12.796" v="383" actId="20577"/>
        <pc:sldMkLst>
          <pc:docMk/>
          <pc:sldMk cId="882649095" sldId="286"/>
        </pc:sldMkLst>
        <pc:spChg chg="mod">
          <ac:chgData name="Bob Flynn" userId="664729f4-1250-46a5-879d-3bdcd89d87bc" providerId="ADAL" clId="{225E1774-4CF0-4FFF-A8C6-6074114BB569}" dt="2021-07-05T14:02:12.796" v="383" actId="20577"/>
          <ac:spMkLst>
            <pc:docMk/>
            <pc:sldMk cId="882649095" sldId="286"/>
            <ac:spMk id="2" creationId="{77D79295-42F8-40CF-8AF2-421D597B2933}"/>
          </ac:spMkLst>
        </pc:spChg>
        <pc:spChg chg="del">
          <ac:chgData name="Bob Flynn" userId="664729f4-1250-46a5-879d-3bdcd89d87bc" providerId="ADAL" clId="{225E1774-4CF0-4FFF-A8C6-6074114BB569}" dt="2021-07-05T13:09:18.071" v="184" actId="478"/>
          <ac:spMkLst>
            <pc:docMk/>
            <pc:sldMk cId="882649095" sldId="286"/>
            <ac:spMk id="3" creationId="{671058E6-01DE-460C-860D-D022392CF615}"/>
          </ac:spMkLst>
        </pc:spChg>
        <pc:spChg chg="add del mod">
          <ac:chgData name="Bob Flynn" userId="664729f4-1250-46a5-879d-3bdcd89d87bc" providerId="ADAL" clId="{225E1774-4CF0-4FFF-A8C6-6074114BB569}" dt="2021-07-05T13:09:22.360" v="188" actId="478"/>
          <ac:spMkLst>
            <pc:docMk/>
            <pc:sldMk cId="882649095" sldId="286"/>
            <ac:spMk id="5" creationId="{3A92AE05-919B-4DA2-805A-19D62189A2DF}"/>
          </ac:spMkLst>
        </pc:spChg>
        <pc:spChg chg="add mod">
          <ac:chgData name="Bob Flynn" userId="664729f4-1250-46a5-879d-3bdcd89d87bc" providerId="ADAL" clId="{225E1774-4CF0-4FFF-A8C6-6074114BB569}" dt="2021-07-05T13:09:18.774" v="186" actId="27636"/>
          <ac:spMkLst>
            <pc:docMk/>
            <pc:sldMk cId="882649095" sldId="286"/>
            <ac:spMk id="6" creationId="{56D47895-3217-4CE0-AEB0-77CED05F618F}"/>
          </ac:spMkLst>
        </pc:spChg>
        <pc:spChg chg="add mod">
          <ac:chgData name="Bob Flynn" userId="664729f4-1250-46a5-879d-3bdcd89d87bc" providerId="ADAL" clId="{225E1774-4CF0-4FFF-A8C6-6074114BB569}" dt="2021-07-05T13:09:18.799" v="187" actId="27636"/>
          <ac:spMkLst>
            <pc:docMk/>
            <pc:sldMk cId="882649095" sldId="286"/>
            <ac:spMk id="7" creationId="{8B280787-71B9-4D1C-9A51-2DDC4EB80DDB}"/>
          </ac:spMkLst>
        </pc:spChg>
      </pc:sldChg>
      <pc:sldChg chg="ord">
        <pc:chgData name="Bob Flynn" userId="664729f4-1250-46a5-879d-3bdcd89d87bc" providerId="ADAL" clId="{225E1774-4CF0-4FFF-A8C6-6074114BB569}" dt="2021-07-05T13:42:44.489" v="335"/>
        <pc:sldMkLst>
          <pc:docMk/>
          <pc:sldMk cId="1488233407" sldId="858"/>
        </pc:sldMkLst>
      </pc:sldChg>
      <pc:sldChg chg="ord">
        <pc:chgData name="Bob Flynn" userId="664729f4-1250-46a5-879d-3bdcd89d87bc" providerId="ADAL" clId="{225E1774-4CF0-4FFF-A8C6-6074114BB569}" dt="2021-07-05T13:19:43.807" v="241"/>
        <pc:sldMkLst>
          <pc:docMk/>
          <pc:sldMk cId="3002117896" sldId="859"/>
        </pc:sldMkLst>
      </pc:sldChg>
      <pc:sldChg chg="modSp mod ord">
        <pc:chgData name="Bob Flynn" userId="664729f4-1250-46a5-879d-3bdcd89d87bc" providerId="ADAL" clId="{225E1774-4CF0-4FFF-A8C6-6074114BB569}" dt="2021-07-05T13:50:17.300" v="355" actId="14100"/>
        <pc:sldMkLst>
          <pc:docMk/>
          <pc:sldMk cId="2252860240" sldId="861"/>
        </pc:sldMkLst>
        <pc:grpChg chg="mod">
          <ac:chgData name="Bob Flynn" userId="664729f4-1250-46a5-879d-3bdcd89d87bc" providerId="ADAL" clId="{225E1774-4CF0-4FFF-A8C6-6074114BB569}" dt="2021-07-05T13:50:17.300" v="355" actId="14100"/>
          <ac:grpSpMkLst>
            <pc:docMk/>
            <pc:sldMk cId="2252860240" sldId="861"/>
            <ac:grpSpMk id="7" creationId="{DE6B6645-2BCC-4B47-BA86-7BD54611A777}"/>
          </ac:grpSpMkLst>
        </pc:grpChg>
      </pc:sldChg>
      <pc:sldChg chg="ord">
        <pc:chgData name="Bob Flynn" userId="664729f4-1250-46a5-879d-3bdcd89d87bc" providerId="ADAL" clId="{225E1774-4CF0-4FFF-A8C6-6074114BB569}" dt="2021-07-05T13:22:25.565" v="257"/>
        <pc:sldMkLst>
          <pc:docMk/>
          <pc:sldMk cId="649106244" sldId="863"/>
        </pc:sldMkLst>
      </pc:sldChg>
      <pc:sldChg chg="modSp">
        <pc:chgData name="Bob Flynn" userId="664729f4-1250-46a5-879d-3bdcd89d87bc" providerId="ADAL" clId="{225E1774-4CF0-4FFF-A8C6-6074114BB569}" dt="2021-07-05T13:57:59.692" v="356" actId="20577"/>
        <pc:sldMkLst>
          <pc:docMk/>
          <pc:sldMk cId="3748143505" sldId="865"/>
        </pc:sldMkLst>
        <pc:graphicFrameChg chg="mod">
          <ac:chgData name="Bob Flynn" userId="664729f4-1250-46a5-879d-3bdcd89d87bc" providerId="ADAL" clId="{225E1774-4CF0-4FFF-A8C6-6074114BB569}" dt="2021-07-05T13:57:59.692" v="356" actId="20577"/>
          <ac:graphicFrameMkLst>
            <pc:docMk/>
            <pc:sldMk cId="3748143505" sldId="865"/>
            <ac:graphicFrameMk id="6" creationId="{2477781C-1AA1-499D-92CF-0C98DB698E57}"/>
          </ac:graphicFrameMkLst>
        </pc:graphicFrameChg>
      </pc:sldChg>
      <pc:sldChg chg="modSp mod delDesignElem">
        <pc:chgData name="Bob Flynn" userId="664729f4-1250-46a5-879d-3bdcd89d87bc" providerId="ADAL" clId="{225E1774-4CF0-4FFF-A8C6-6074114BB569}" dt="2021-07-05T13:35:38.019" v="331" actId="20577"/>
        <pc:sldMkLst>
          <pc:docMk/>
          <pc:sldMk cId="2469992945" sldId="867"/>
        </pc:sldMkLst>
        <pc:spChg chg="mod">
          <ac:chgData name="Bob Flynn" userId="664729f4-1250-46a5-879d-3bdcd89d87bc" providerId="ADAL" clId="{225E1774-4CF0-4FFF-A8C6-6074114BB569}" dt="2021-07-05T13:35:38.019" v="331" actId="20577"/>
          <ac:spMkLst>
            <pc:docMk/>
            <pc:sldMk cId="2469992945" sldId="867"/>
            <ac:spMk id="4" creationId="{B87796D7-8F43-4DF2-81DE-90E69D22F4D0}"/>
          </ac:spMkLst>
        </pc:spChg>
      </pc:sldChg>
      <pc:sldChg chg="addSp delSp modSp mod delCm">
        <pc:chgData name="Bob Flynn" userId="664729f4-1250-46a5-879d-3bdcd89d87bc" providerId="ADAL" clId="{225E1774-4CF0-4FFF-A8C6-6074114BB569}" dt="2021-07-05T13:15:09.764" v="213" actId="478"/>
        <pc:sldMkLst>
          <pc:docMk/>
          <pc:sldMk cId="3869039102" sldId="869"/>
        </pc:sldMkLst>
        <pc:spChg chg="mod">
          <ac:chgData name="Bob Flynn" userId="664729f4-1250-46a5-879d-3bdcd89d87bc" providerId="ADAL" clId="{225E1774-4CF0-4FFF-A8C6-6074114BB569}" dt="2021-07-05T13:06:26.566" v="181" actId="20577"/>
          <ac:spMkLst>
            <pc:docMk/>
            <pc:sldMk cId="3869039102" sldId="869"/>
            <ac:spMk id="5" creationId="{E8101389-120F-470D-8441-B3B3E6EB6A21}"/>
          </ac:spMkLst>
        </pc:spChg>
        <pc:spChg chg="del mod">
          <ac:chgData name="Bob Flynn" userId="664729f4-1250-46a5-879d-3bdcd89d87bc" providerId="ADAL" clId="{225E1774-4CF0-4FFF-A8C6-6074114BB569}" dt="2021-07-05T13:15:09.764" v="213" actId="478"/>
          <ac:spMkLst>
            <pc:docMk/>
            <pc:sldMk cId="3869039102" sldId="869"/>
            <ac:spMk id="19" creationId="{F52866BE-165E-4100-966D-D9004E01A168}"/>
          </ac:spMkLst>
        </pc:spChg>
        <pc:spChg chg="del">
          <ac:chgData name="Bob Flynn" userId="664729f4-1250-46a5-879d-3bdcd89d87bc" providerId="ADAL" clId="{225E1774-4CF0-4FFF-A8C6-6074114BB569}" dt="2021-07-05T13:14:37.525" v="206" actId="478"/>
          <ac:spMkLst>
            <pc:docMk/>
            <pc:sldMk cId="3869039102" sldId="869"/>
            <ac:spMk id="20" creationId="{2328ABC7-DB57-44BD-84FA-A919F90EA145}"/>
          </ac:spMkLst>
        </pc:spChg>
        <pc:spChg chg="del mod">
          <ac:chgData name="Bob Flynn" userId="664729f4-1250-46a5-879d-3bdcd89d87bc" providerId="ADAL" clId="{225E1774-4CF0-4FFF-A8C6-6074114BB569}" dt="2021-07-05T13:14:40.996" v="207" actId="478"/>
          <ac:spMkLst>
            <pc:docMk/>
            <pc:sldMk cId="3869039102" sldId="869"/>
            <ac:spMk id="21" creationId="{DDD1356B-2AF2-4D9C-ACAC-7FD6B7089358}"/>
          </ac:spMkLst>
        </pc:spChg>
        <pc:spChg chg="del mod">
          <ac:chgData name="Bob Flynn" userId="664729f4-1250-46a5-879d-3bdcd89d87bc" providerId="ADAL" clId="{225E1774-4CF0-4FFF-A8C6-6074114BB569}" dt="2021-07-05T13:14:44.372" v="208" actId="478"/>
          <ac:spMkLst>
            <pc:docMk/>
            <pc:sldMk cId="3869039102" sldId="869"/>
            <ac:spMk id="22" creationId="{9347D2CA-8EB7-4849-982F-E000F473B480}"/>
          </ac:spMkLst>
        </pc:spChg>
        <pc:cxnChg chg="add del mod">
          <ac:chgData name="Bob Flynn" userId="664729f4-1250-46a5-879d-3bdcd89d87bc" providerId="ADAL" clId="{225E1774-4CF0-4FFF-A8C6-6074114BB569}" dt="2021-07-05T13:15:07.204" v="212" actId="478"/>
          <ac:cxnSpMkLst>
            <pc:docMk/>
            <pc:sldMk cId="3869039102" sldId="869"/>
            <ac:cxnSpMk id="11" creationId="{077BE70A-CA04-4326-ACA9-194CB599465D}"/>
          </ac:cxnSpMkLst>
        </pc:cxnChg>
        <pc:cxnChg chg="del mod">
          <ac:chgData name="Bob Flynn" userId="664729f4-1250-46a5-879d-3bdcd89d87bc" providerId="ADAL" clId="{225E1774-4CF0-4FFF-A8C6-6074114BB569}" dt="2021-07-05T13:15:07.204" v="212" actId="478"/>
          <ac:cxnSpMkLst>
            <pc:docMk/>
            <pc:sldMk cId="3869039102" sldId="869"/>
            <ac:cxnSpMk id="12" creationId="{89CC25CA-0BF4-45C3-9AC9-703C89853CF6}"/>
          </ac:cxnSpMkLst>
        </pc:cxnChg>
        <pc:cxnChg chg="del">
          <ac:chgData name="Bob Flynn" userId="664729f4-1250-46a5-879d-3bdcd89d87bc" providerId="ADAL" clId="{225E1774-4CF0-4FFF-A8C6-6074114BB569}" dt="2021-07-05T13:15:07.204" v="212" actId="478"/>
          <ac:cxnSpMkLst>
            <pc:docMk/>
            <pc:sldMk cId="3869039102" sldId="869"/>
            <ac:cxnSpMk id="15" creationId="{978E1DE4-586F-4DE6-A5BC-2B9F8C019196}"/>
          </ac:cxnSpMkLst>
        </pc:cxnChg>
      </pc:sldChg>
      <pc:sldChg chg="del">
        <pc:chgData name="Bob Flynn" userId="664729f4-1250-46a5-879d-3bdcd89d87bc" providerId="ADAL" clId="{225E1774-4CF0-4FFF-A8C6-6074114BB569}" dt="2021-07-05T13:22:58.959" v="260" actId="47"/>
        <pc:sldMkLst>
          <pc:docMk/>
          <pc:sldMk cId="3164272745" sldId="870"/>
        </pc:sldMkLst>
      </pc:sldChg>
      <pc:sldChg chg="del">
        <pc:chgData name="Bob Flynn" userId="664729f4-1250-46a5-879d-3bdcd89d87bc" providerId="ADAL" clId="{225E1774-4CF0-4FFF-A8C6-6074114BB569}" dt="2021-07-05T13:22:58.959" v="260" actId="47"/>
        <pc:sldMkLst>
          <pc:docMk/>
          <pc:sldMk cId="2169443888" sldId="871"/>
        </pc:sldMkLst>
      </pc:sldChg>
      <pc:sldChg chg="addSp delSp modSp add mod ord">
        <pc:chgData name="Bob Flynn" userId="664729f4-1250-46a5-879d-3bdcd89d87bc" providerId="ADAL" clId="{225E1774-4CF0-4FFF-A8C6-6074114BB569}" dt="2021-07-05T13:21:09.188" v="250" actId="478"/>
        <pc:sldMkLst>
          <pc:docMk/>
          <pc:sldMk cId="1324439261" sldId="872"/>
        </pc:sldMkLst>
        <pc:spChg chg="add del mod">
          <ac:chgData name="Bob Flynn" userId="664729f4-1250-46a5-879d-3bdcd89d87bc" providerId="ADAL" clId="{225E1774-4CF0-4FFF-A8C6-6074114BB569}" dt="2021-07-05T13:21:09.188" v="250" actId="478"/>
          <ac:spMkLst>
            <pc:docMk/>
            <pc:sldMk cId="1324439261" sldId="872"/>
            <ac:spMk id="14" creationId="{4DDFB899-B52F-4005-BCB3-497CBAD08BD6}"/>
          </ac:spMkLst>
        </pc:spChg>
        <pc:spChg chg="del">
          <ac:chgData name="Bob Flynn" userId="664729f4-1250-46a5-879d-3bdcd89d87bc" providerId="ADAL" clId="{225E1774-4CF0-4FFF-A8C6-6074114BB569}" dt="2021-07-05T13:16:45.620" v="228" actId="478"/>
          <ac:spMkLst>
            <pc:docMk/>
            <pc:sldMk cId="1324439261" sldId="872"/>
            <ac:spMk id="19" creationId="{F52866BE-165E-4100-966D-D9004E01A168}"/>
          </ac:spMkLst>
        </pc:spChg>
        <pc:spChg chg="mod">
          <ac:chgData name="Bob Flynn" userId="664729f4-1250-46a5-879d-3bdcd89d87bc" providerId="ADAL" clId="{225E1774-4CF0-4FFF-A8C6-6074114BB569}" dt="2021-07-05T13:15:45.465" v="221" actId="6549"/>
          <ac:spMkLst>
            <pc:docMk/>
            <pc:sldMk cId="1324439261" sldId="872"/>
            <ac:spMk id="20" creationId="{2328ABC7-DB57-44BD-84FA-A919F90EA145}"/>
          </ac:spMkLst>
        </pc:spChg>
        <pc:spChg chg="del">
          <ac:chgData name="Bob Flynn" userId="664729f4-1250-46a5-879d-3bdcd89d87bc" providerId="ADAL" clId="{225E1774-4CF0-4FFF-A8C6-6074114BB569}" dt="2021-07-05T13:15:42.707" v="220" actId="478"/>
          <ac:spMkLst>
            <pc:docMk/>
            <pc:sldMk cId="1324439261" sldId="872"/>
            <ac:spMk id="21" creationId="{DDD1356B-2AF2-4D9C-ACAC-7FD6B7089358}"/>
          </ac:spMkLst>
        </pc:spChg>
        <pc:spChg chg="del">
          <ac:chgData name="Bob Flynn" userId="664729f4-1250-46a5-879d-3bdcd89d87bc" providerId="ADAL" clId="{225E1774-4CF0-4FFF-A8C6-6074114BB569}" dt="2021-07-05T13:15:39.028" v="219" actId="478"/>
          <ac:spMkLst>
            <pc:docMk/>
            <pc:sldMk cId="1324439261" sldId="872"/>
            <ac:spMk id="22" creationId="{9347D2CA-8EB7-4849-982F-E000F473B480}"/>
          </ac:spMkLst>
        </pc:spChg>
        <pc:cxnChg chg="add del mod">
          <ac:chgData name="Bob Flynn" userId="664729f4-1250-46a5-879d-3bdcd89d87bc" providerId="ADAL" clId="{225E1774-4CF0-4FFF-A8C6-6074114BB569}" dt="2021-07-05T13:17:04.148" v="236" actId="478"/>
          <ac:cxnSpMkLst>
            <pc:docMk/>
            <pc:sldMk cId="1324439261" sldId="872"/>
            <ac:cxnSpMk id="11" creationId="{077BE70A-CA04-4326-ACA9-194CB599465D}"/>
          </ac:cxnSpMkLst>
        </pc:cxnChg>
        <pc:cxnChg chg="add del mod">
          <ac:chgData name="Bob Flynn" userId="664729f4-1250-46a5-879d-3bdcd89d87bc" providerId="ADAL" clId="{225E1774-4CF0-4FFF-A8C6-6074114BB569}" dt="2021-07-05T13:17:02.179" v="235" actId="478"/>
          <ac:cxnSpMkLst>
            <pc:docMk/>
            <pc:sldMk cId="1324439261" sldId="872"/>
            <ac:cxnSpMk id="12" creationId="{89CC25CA-0BF4-45C3-9AC9-703C89853CF6}"/>
          </ac:cxnSpMkLst>
        </pc:cxnChg>
        <pc:cxnChg chg="add del">
          <ac:chgData name="Bob Flynn" userId="664729f4-1250-46a5-879d-3bdcd89d87bc" providerId="ADAL" clId="{225E1774-4CF0-4FFF-A8C6-6074114BB569}" dt="2021-07-05T13:16:58.199" v="233" actId="478"/>
          <ac:cxnSpMkLst>
            <pc:docMk/>
            <pc:sldMk cId="1324439261" sldId="872"/>
            <ac:cxnSpMk id="15" creationId="{978E1DE4-586F-4DE6-A5BC-2B9F8C019196}"/>
          </ac:cxnSpMkLst>
        </pc:cxnChg>
      </pc:sldChg>
      <pc:sldChg chg="addSp delSp modSp add mod ord">
        <pc:chgData name="Bob Flynn" userId="664729f4-1250-46a5-879d-3bdcd89d87bc" providerId="ADAL" clId="{225E1774-4CF0-4FFF-A8C6-6074114BB569}" dt="2021-07-05T13:20:58.036" v="249" actId="478"/>
        <pc:sldMkLst>
          <pc:docMk/>
          <pc:sldMk cId="23749811" sldId="873"/>
        </pc:sldMkLst>
        <pc:spChg chg="add del mod">
          <ac:chgData name="Bob Flynn" userId="664729f4-1250-46a5-879d-3bdcd89d87bc" providerId="ADAL" clId="{225E1774-4CF0-4FFF-A8C6-6074114BB569}" dt="2021-07-05T13:20:58.036" v="249" actId="478"/>
          <ac:spMkLst>
            <pc:docMk/>
            <pc:sldMk cId="23749811" sldId="873"/>
            <ac:spMk id="14" creationId="{550DAEDA-E15D-4443-B76E-BC66DA5E467C}"/>
          </ac:spMkLst>
        </pc:spChg>
        <pc:spChg chg="del">
          <ac:chgData name="Bob Flynn" userId="664729f4-1250-46a5-879d-3bdcd89d87bc" providerId="ADAL" clId="{225E1774-4CF0-4FFF-A8C6-6074114BB569}" dt="2021-07-05T13:16:40.373" v="227" actId="478"/>
          <ac:spMkLst>
            <pc:docMk/>
            <pc:sldMk cId="23749811" sldId="873"/>
            <ac:spMk id="19" creationId="{F52866BE-165E-4100-966D-D9004E01A168}"/>
          </ac:spMkLst>
        </pc:spChg>
        <pc:spChg chg="mod">
          <ac:chgData name="Bob Flynn" userId="664729f4-1250-46a5-879d-3bdcd89d87bc" providerId="ADAL" clId="{225E1774-4CF0-4FFF-A8C6-6074114BB569}" dt="2021-07-05T13:18:37.414" v="239" actId="113"/>
          <ac:spMkLst>
            <pc:docMk/>
            <pc:sldMk cId="23749811" sldId="873"/>
            <ac:spMk id="20" creationId="{2328ABC7-DB57-44BD-84FA-A919F90EA145}"/>
          </ac:spMkLst>
        </pc:spChg>
        <pc:spChg chg="del">
          <ac:chgData name="Bob Flynn" userId="664729f4-1250-46a5-879d-3bdcd89d87bc" providerId="ADAL" clId="{225E1774-4CF0-4FFF-A8C6-6074114BB569}" dt="2021-07-05T13:16:30.756" v="225" actId="478"/>
          <ac:spMkLst>
            <pc:docMk/>
            <pc:sldMk cId="23749811" sldId="873"/>
            <ac:spMk id="21" creationId="{DDD1356B-2AF2-4D9C-ACAC-7FD6B7089358}"/>
          </ac:spMkLst>
        </pc:spChg>
        <pc:cxnChg chg="del mod">
          <ac:chgData name="Bob Flynn" userId="664729f4-1250-46a5-879d-3bdcd89d87bc" providerId="ADAL" clId="{225E1774-4CF0-4FFF-A8C6-6074114BB569}" dt="2021-07-05T13:20:47.894" v="248" actId="478"/>
          <ac:cxnSpMkLst>
            <pc:docMk/>
            <pc:sldMk cId="23749811" sldId="873"/>
            <ac:cxnSpMk id="12" creationId="{89CC25CA-0BF4-45C3-9AC9-703C89853CF6}"/>
          </ac:cxnSpMkLst>
        </pc:cxnChg>
      </pc:sldChg>
      <pc:sldChg chg="delSp modSp add mod">
        <pc:chgData name="Bob Flynn" userId="664729f4-1250-46a5-879d-3bdcd89d87bc" providerId="ADAL" clId="{225E1774-4CF0-4FFF-A8C6-6074114BB569}" dt="2021-07-05T13:21:22.099" v="251" actId="478"/>
        <pc:sldMkLst>
          <pc:docMk/>
          <pc:sldMk cId="4053080497" sldId="874"/>
        </pc:sldMkLst>
        <pc:spChg chg="del">
          <ac:chgData name="Bob Flynn" userId="664729f4-1250-46a5-879d-3bdcd89d87bc" providerId="ADAL" clId="{225E1774-4CF0-4FFF-A8C6-6074114BB569}" dt="2021-07-05T13:21:22.099" v="251" actId="478"/>
          <ac:spMkLst>
            <pc:docMk/>
            <pc:sldMk cId="4053080497" sldId="874"/>
            <ac:spMk id="19" creationId="{F52866BE-165E-4100-966D-D9004E01A168}"/>
          </ac:spMkLst>
        </pc:spChg>
        <pc:spChg chg="mod">
          <ac:chgData name="Bob Flynn" userId="664729f4-1250-46a5-879d-3bdcd89d87bc" providerId="ADAL" clId="{225E1774-4CF0-4FFF-A8C6-6074114BB569}" dt="2021-07-05T13:20:01.038" v="246" actId="113"/>
          <ac:spMkLst>
            <pc:docMk/>
            <pc:sldMk cId="4053080497" sldId="874"/>
            <ac:spMk id="20" creationId="{2328ABC7-DB57-44BD-84FA-A919F90EA145}"/>
          </ac:spMkLst>
        </pc:spChg>
      </pc:sldChg>
      <pc:sldChg chg="addSp modSp add mod">
        <pc:chgData name="Bob Flynn" userId="664729f4-1250-46a5-879d-3bdcd89d87bc" providerId="ADAL" clId="{225E1774-4CF0-4FFF-A8C6-6074114BB569}" dt="2021-07-05T14:11:37.241" v="385" actId="20577"/>
        <pc:sldMkLst>
          <pc:docMk/>
          <pc:sldMk cId="3529456069" sldId="875"/>
        </pc:sldMkLst>
        <pc:spChg chg="mod">
          <ac:chgData name="Bob Flynn" userId="664729f4-1250-46a5-879d-3bdcd89d87bc" providerId="ADAL" clId="{225E1774-4CF0-4FFF-A8C6-6074114BB569}" dt="2021-07-05T14:11:37.241" v="385" actId="20577"/>
          <ac:spMkLst>
            <pc:docMk/>
            <pc:sldMk cId="3529456069" sldId="875"/>
            <ac:spMk id="19" creationId="{F52866BE-165E-4100-966D-D9004E01A168}"/>
          </ac:spMkLst>
        </pc:spChg>
        <pc:spChg chg="mod">
          <ac:chgData name="Bob Flynn" userId="664729f4-1250-46a5-879d-3bdcd89d87bc" providerId="ADAL" clId="{225E1774-4CF0-4FFF-A8C6-6074114BB569}" dt="2021-07-05T13:48:18.495" v="354" actId="14"/>
          <ac:spMkLst>
            <pc:docMk/>
            <pc:sldMk cId="3529456069" sldId="875"/>
            <ac:spMk id="22" creationId="{9347D2CA-8EB7-4849-982F-E000F473B480}"/>
          </ac:spMkLst>
        </pc:spChg>
        <pc:grpChg chg="add mod">
          <ac:chgData name="Bob Flynn" userId="664729f4-1250-46a5-879d-3bdcd89d87bc" providerId="ADAL" clId="{225E1774-4CF0-4FFF-A8C6-6074114BB569}" dt="2021-07-05T13:47:35.298" v="342" actId="14100"/>
          <ac:grpSpMkLst>
            <pc:docMk/>
            <pc:sldMk cId="3529456069" sldId="875"/>
            <ac:grpSpMk id="3" creationId="{CDF407EE-BDDF-4063-995D-6D42432B5BBE}"/>
          </ac:grpSpMkLst>
        </pc:grpChg>
        <pc:cxnChg chg="mod">
          <ac:chgData name="Bob Flynn" userId="664729f4-1250-46a5-879d-3bdcd89d87bc" providerId="ADAL" clId="{225E1774-4CF0-4FFF-A8C6-6074114BB569}" dt="2021-07-05T13:47:15.600" v="338" actId="164"/>
          <ac:cxnSpMkLst>
            <pc:docMk/>
            <pc:sldMk cId="3529456069" sldId="875"/>
            <ac:cxnSpMk id="11" creationId="{077BE70A-CA04-4326-ACA9-194CB599465D}"/>
          </ac:cxnSpMkLst>
        </pc:cxnChg>
        <pc:cxnChg chg="mod">
          <ac:chgData name="Bob Flynn" userId="664729f4-1250-46a5-879d-3bdcd89d87bc" providerId="ADAL" clId="{225E1774-4CF0-4FFF-A8C6-6074114BB569}" dt="2021-07-05T13:47:15.600" v="338" actId="164"/>
          <ac:cxnSpMkLst>
            <pc:docMk/>
            <pc:sldMk cId="3529456069" sldId="875"/>
            <ac:cxnSpMk id="12" creationId="{89CC25CA-0BF4-45C3-9AC9-703C89853CF6}"/>
          </ac:cxnSpMkLst>
        </pc:cxnChg>
        <pc:cxnChg chg="mod">
          <ac:chgData name="Bob Flynn" userId="664729f4-1250-46a5-879d-3bdcd89d87bc" providerId="ADAL" clId="{225E1774-4CF0-4FFF-A8C6-6074114BB569}" dt="2021-07-05T13:47:15.600" v="338" actId="164"/>
          <ac:cxnSpMkLst>
            <pc:docMk/>
            <pc:sldMk cId="3529456069" sldId="875"/>
            <ac:cxnSpMk id="15" creationId="{978E1DE4-586F-4DE6-A5BC-2B9F8C01919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F553C-0BC7-46B9-9E2F-CFBE88DC7FB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E797A8-0165-4638-AAD0-42E721F827B1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Large scale deployments of IoT devices have the risk of negatively impacting the mobile network</a:t>
          </a:r>
        </a:p>
      </dgm:t>
    </dgm:pt>
    <dgm:pt modelId="{BD3A8479-EC0C-447D-91D1-094A37C17720}" type="parTrans" cxnId="{777DD51D-C674-4A55-B333-6B25B566AAC5}">
      <dgm:prSet/>
      <dgm:spPr/>
      <dgm:t>
        <a:bodyPr/>
        <a:lstStyle/>
        <a:p>
          <a:endParaRPr lang="en-US"/>
        </a:p>
      </dgm:t>
    </dgm:pt>
    <dgm:pt modelId="{8F2ADE7A-D927-4B20-B922-E6A57D3E7DA7}" type="sibTrans" cxnId="{777DD51D-C674-4A55-B333-6B25B566AAC5}">
      <dgm:prSet/>
      <dgm:spPr/>
      <dgm:t>
        <a:bodyPr/>
        <a:lstStyle/>
        <a:p>
          <a:endParaRPr lang="en-US"/>
        </a:p>
      </dgm:t>
    </dgm:pt>
    <dgm:pt modelId="{FF58C940-84CE-49E0-8DD0-1543DA5D3887}">
      <dgm:prSet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GSMA created a list of recommendations to help ensure “No Harm To the Network”</a:t>
          </a:r>
        </a:p>
      </dgm:t>
    </dgm:pt>
    <dgm:pt modelId="{55901B68-54BA-4223-BB98-0A1E2DDCB91E}" type="parTrans" cxnId="{0F273B9B-142B-4DFE-96C8-2EE560F9F60F}">
      <dgm:prSet/>
      <dgm:spPr/>
      <dgm:t>
        <a:bodyPr/>
        <a:lstStyle/>
        <a:p>
          <a:endParaRPr lang="en-US"/>
        </a:p>
      </dgm:t>
    </dgm:pt>
    <dgm:pt modelId="{EC93AA1F-9ACF-4D81-939A-E3AD5718E80A}" type="sibTrans" cxnId="{0F273B9B-142B-4DFE-96C8-2EE560F9F60F}">
      <dgm:prSet/>
      <dgm:spPr/>
      <dgm:t>
        <a:bodyPr/>
        <a:lstStyle/>
        <a:p>
          <a:endParaRPr lang="en-US"/>
        </a:p>
      </dgm:t>
    </dgm:pt>
    <dgm:pt modelId="{205B37BF-615E-4980-B51B-C3579872DEDC}">
      <dgm:prSet/>
      <dgm:spPr>
        <a:solidFill>
          <a:srgbClr val="A61BE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oneM2M can implement the TS34 requirements in an ASN-CSE</a:t>
          </a:r>
        </a:p>
      </dgm:t>
    </dgm:pt>
    <dgm:pt modelId="{B3B0CD48-DD4D-4000-887D-8E86E8F3707F}" type="parTrans" cxnId="{302FCDD8-03ED-4B1E-97FC-1A9C9359B721}">
      <dgm:prSet/>
      <dgm:spPr/>
      <dgm:t>
        <a:bodyPr/>
        <a:lstStyle/>
        <a:p>
          <a:endParaRPr lang="en-US"/>
        </a:p>
      </dgm:t>
    </dgm:pt>
    <dgm:pt modelId="{8E04BD9B-7891-42E3-A2A8-A9DB844444BD}" type="sibTrans" cxnId="{302FCDD8-03ED-4B1E-97FC-1A9C9359B721}">
      <dgm:prSet/>
      <dgm:spPr/>
      <dgm:t>
        <a:bodyPr/>
        <a:lstStyle/>
        <a:p>
          <a:endParaRPr lang="en-US"/>
        </a:p>
      </dgm:t>
    </dgm:pt>
    <dgm:pt modelId="{04652D5E-274B-401C-8B4A-555663C185C9}">
      <dgm:prSet/>
      <dgm:spPr>
        <a:solidFill>
          <a:srgbClr val="E55AB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GCF Authorized Test Labs can verify and certify devices</a:t>
          </a:r>
        </a:p>
      </dgm:t>
    </dgm:pt>
    <dgm:pt modelId="{B6A82200-83E3-4708-9C08-D12218B6F733}" type="parTrans" cxnId="{8B633D5E-3652-49F5-898F-559FABE44E1B}">
      <dgm:prSet/>
      <dgm:spPr/>
      <dgm:t>
        <a:bodyPr/>
        <a:lstStyle/>
        <a:p>
          <a:endParaRPr lang="en-US"/>
        </a:p>
      </dgm:t>
    </dgm:pt>
    <dgm:pt modelId="{3D701B5A-CB9C-4464-A5DD-AF82785BC36C}" type="sibTrans" cxnId="{8B633D5E-3652-49F5-898F-559FABE44E1B}">
      <dgm:prSet/>
      <dgm:spPr/>
      <dgm:t>
        <a:bodyPr/>
        <a:lstStyle/>
        <a:p>
          <a:endParaRPr lang="en-US"/>
        </a:p>
      </dgm:t>
    </dgm:pt>
    <dgm:pt modelId="{5AC39472-3D79-4288-9B91-5C703ABDB0ED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Fast time to market with safe and reliable solutions using open standards based on oneM2M!</a:t>
          </a:r>
        </a:p>
      </dgm:t>
    </dgm:pt>
    <dgm:pt modelId="{522A4153-A348-44DE-86D0-1AE3921422EF}" type="parTrans" cxnId="{881CD1A7-2390-4142-A3FD-491727070C6C}">
      <dgm:prSet/>
      <dgm:spPr/>
      <dgm:t>
        <a:bodyPr/>
        <a:lstStyle/>
        <a:p>
          <a:endParaRPr lang="en-US"/>
        </a:p>
      </dgm:t>
    </dgm:pt>
    <dgm:pt modelId="{A6626FFB-969F-48B9-B342-9C8AF85F7991}" type="sibTrans" cxnId="{881CD1A7-2390-4142-A3FD-491727070C6C}">
      <dgm:prSet/>
      <dgm:spPr/>
      <dgm:t>
        <a:bodyPr/>
        <a:lstStyle/>
        <a:p>
          <a:endParaRPr lang="en-US"/>
        </a:p>
      </dgm:t>
    </dgm:pt>
    <dgm:pt modelId="{224A7D96-449E-4656-9E48-621CEE7D1168}" type="pres">
      <dgm:prSet presAssocID="{97EF553C-0BC7-46B9-9E2F-CFBE88DC7FB5}" presName="outerComposite" presStyleCnt="0">
        <dgm:presLayoutVars>
          <dgm:chMax val="5"/>
          <dgm:dir/>
          <dgm:resizeHandles val="exact"/>
        </dgm:presLayoutVars>
      </dgm:prSet>
      <dgm:spPr/>
    </dgm:pt>
    <dgm:pt modelId="{EEB2B0D7-804C-417D-B79D-AF8A29A4CD2B}" type="pres">
      <dgm:prSet presAssocID="{97EF553C-0BC7-46B9-9E2F-CFBE88DC7FB5}" presName="dummyMaxCanvas" presStyleCnt="0">
        <dgm:presLayoutVars/>
      </dgm:prSet>
      <dgm:spPr/>
    </dgm:pt>
    <dgm:pt modelId="{3D9498FF-91ED-4E10-9C60-BDFC6355AC24}" type="pres">
      <dgm:prSet presAssocID="{97EF553C-0BC7-46B9-9E2F-CFBE88DC7FB5}" presName="FiveNodes_1" presStyleLbl="node1" presStyleIdx="0" presStyleCnt="5">
        <dgm:presLayoutVars>
          <dgm:bulletEnabled val="1"/>
        </dgm:presLayoutVars>
      </dgm:prSet>
      <dgm:spPr/>
    </dgm:pt>
    <dgm:pt modelId="{76F0A555-2EEB-40F4-9F2D-256401122FD7}" type="pres">
      <dgm:prSet presAssocID="{97EF553C-0BC7-46B9-9E2F-CFBE88DC7FB5}" presName="FiveNodes_2" presStyleLbl="node1" presStyleIdx="1" presStyleCnt="5">
        <dgm:presLayoutVars>
          <dgm:bulletEnabled val="1"/>
        </dgm:presLayoutVars>
      </dgm:prSet>
      <dgm:spPr/>
    </dgm:pt>
    <dgm:pt modelId="{33BECF2A-463C-406A-A75F-2DD7AC067A47}" type="pres">
      <dgm:prSet presAssocID="{97EF553C-0BC7-46B9-9E2F-CFBE88DC7FB5}" presName="FiveNodes_3" presStyleLbl="node1" presStyleIdx="2" presStyleCnt="5">
        <dgm:presLayoutVars>
          <dgm:bulletEnabled val="1"/>
        </dgm:presLayoutVars>
      </dgm:prSet>
      <dgm:spPr/>
    </dgm:pt>
    <dgm:pt modelId="{54DCD410-0F30-4A0B-8AB8-B46704C0FEDB}" type="pres">
      <dgm:prSet presAssocID="{97EF553C-0BC7-46B9-9E2F-CFBE88DC7FB5}" presName="FiveNodes_4" presStyleLbl="node1" presStyleIdx="3" presStyleCnt="5">
        <dgm:presLayoutVars>
          <dgm:bulletEnabled val="1"/>
        </dgm:presLayoutVars>
      </dgm:prSet>
      <dgm:spPr/>
    </dgm:pt>
    <dgm:pt modelId="{AC99B2B0-4256-4742-82B7-2F129A1A3993}" type="pres">
      <dgm:prSet presAssocID="{97EF553C-0BC7-46B9-9E2F-CFBE88DC7FB5}" presName="FiveNodes_5" presStyleLbl="node1" presStyleIdx="4" presStyleCnt="5">
        <dgm:presLayoutVars>
          <dgm:bulletEnabled val="1"/>
        </dgm:presLayoutVars>
      </dgm:prSet>
      <dgm:spPr/>
    </dgm:pt>
    <dgm:pt modelId="{5F500DC5-6AF5-49D6-8BA8-847417BB8D73}" type="pres">
      <dgm:prSet presAssocID="{97EF553C-0BC7-46B9-9E2F-CFBE88DC7FB5}" presName="FiveConn_1-2" presStyleLbl="fgAccFollowNode1" presStyleIdx="0" presStyleCnt="4">
        <dgm:presLayoutVars>
          <dgm:bulletEnabled val="1"/>
        </dgm:presLayoutVars>
      </dgm:prSet>
      <dgm:spPr/>
    </dgm:pt>
    <dgm:pt modelId="{C4C07A20-7930-4FEC-9BA0-945BE776F06B}" type="pres">
      <dgm:prSet presAssocID="{97EF553C-0BC7-46B9-9E2F-CFBE88DC7FB5}" presName="FiveConn_2-3" presStyleLbl="fgAccFollowNode1" presStyleIdx="1" presStyleCnt="4">
        <dgm:presLayoutVars>
          <dgm:bulletEnabled val="1"/>
        </dgm:presLayoutVars>
      </dgm:prSet>
      <dgm:spPr/>
    </dgm:pt>
    <dgm:pt modelId="{96FCD7D3-F244-447B-9B36-204FFB079F32}" type="pres">
      <dgm:prSet presAssocID="{97EF553C-0BC7-46B9-9E2F-CFBE88DC7FB5}" presName="FiveConn_3-4" presStyleLbl="fgAccFollowNode1" presStyleIdx="2" presStyleCnt="4">
        <dgm:presLayoutVars>
          <dgm:bulletEnabled val="1"/>
        </dgm:presLayoutVars>
      </dgm:prSet>
      <dgm:spPr/>
    </dgm:pt>
    <dgm:pt modelId="{93638AE6-66D4-49A7-87EE-FECEE46DE86B}" type="pres">
      <dgm:prSet presAssocID="{97EF553C-0BC7-46B9-9E2F-CFBE88DC7FB5}" presName="FiveConn_4-5" presStyleLbl="fgAccFollowNode1" presStyleIdx="3" presStyleCnt="4">
        <dgm:presLayoutVars>
          <dgm:bulletEnabled val="1"/>
        </dgm:presLayoutVars>
      </dgm:prSet>
      <dgm:spPr/>
    </dgm:pt>
    <dgm:pt modelId="{16D719FB-AC5A-4987-8B46-65A4899CBD6F}" type="pres">
      <dgm:prSet presAssocID="{97EF553C-0BC7-46B9-9E2F-CFBE88DC7FB5}" presName="FiveNodes_1_text" presStyleLbl="node1" presStyleIdx="4" presStyleCnt="5">
        <dgm:presLayoutVars>
          <dgm:bulletEnabled val="1"/>
        </dgm:presLayoutVars>
      </dgm:prSet>
      <dgm:spPr/>
    </dgm:pt>
    <dgm:pt modelId="{4C4A7F0F-F159-4263-A547-5F3FBDDD56EF}" type="pres">
      <dgm:prSet presAssocID="{97EF553C-0BC7-46B9-9E2F-CFBE88DC7FB5}" presName="FiveNodes_2_text" presStyleLbl="node1" presStyleIdx="4" presStyleCnt="5">
        <dgm:presLayoutVars>
          <dgm:bulletEnabled val="1"/>
        </dgm:presLayoutVars>
      </dgm:prSet>
      <dgm:spPr/>
    </dgm:pt>
    <dgm:pt modelId="{808BE815-B6C6-4820-A876-902340B7DEC1}" type="pres">
      <dgm:prSet presAssocID="{97EF553C-0BC7-46B9-9E2F-CFBE88DC7FB5}" presName="FiveNodes_3_text" presStyleLbl="node1" presStyleIdx="4" presStyleCnt="5">
        <dgm:presLayoutVars>
          <dgm:bulletEnabled val="1"/>
        </dgm:presLayoutVars>
      </dgm:prSet>
      <dgm:spPr/>
    </dgm:pt>
    <dgm:pt modelId="{0DD78A63-0339-4497-97F6-48C3A05E4D6E}" type="pres">
      <dgm:prSet presAssocID="{97EF553C-0BC7-46B9-9E2F-CFBE88DC7FB5}" presName="FiveNodes_4_text" presStyleLbl="node1" presStyleIdx="4" presStyleCnt="5">
        <dgm:presLayoutVars>
          <dgm:bulletEnabled val="1"/>
        </dgm:presLayoutVars>
      </dgm:prSet>
      <dgm:spPr/>
    </dgm:pt>
    <dgm:pt modelId="{A3C63CCC-F73F-453A-9471-E0E6C837BD81}" type="pres">
      <dgm:prSet presAssocID="{97EF553C-0BC7-46B9-9E2F-CFBE88DC7FB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849280A-02DA-4CD5-8957-B390DBDE08E8}" type="presOf" srcId="{B0E797A8-0165-4638-AAD0-42E721F827B1}" destId="{3D9498FF-91ED-4E10-9C60-BDFC6355AC24}" srcOrd="0" destOrd="0" presId="urn:microsoft.com/office/officeart/2005/8/layout/vProcess5"/>
    <dgm:cxn modelId="{777DD51D-C674-4A55-B333-6B25B566AAC5}" srcId="{97EF553C-0BC7-46B9-9E2F-CFBE88DC7FB5}" destId="{B0E797A8-0165-4638-AAD0-42E721F827B1}" srcOrd="0" destOrd="0" parTransId="{BD3A8479-EC0C-447D-91D1-094A37C17720}" sibTransId="{8F2ADE7A-D927-4B20-B922-E6A57D3E7DA7}"/>
    <dgm:cxn modelId="{C1E56939-DEC3-4783-BE20-040E1D2D48A6}" type="presOf" srcId="{8E04BD9B-7891-42E3-A2A8-A9DB844444BD}" destId="{96FCD7D3-F244-447B-9B36-204FFB079F32}" srcOrd="0" destOrd="0" presId="urn:microsoft.com/office/officeart/2005/8/layout/vProcess5"/>
    <dgm:cxn modelId="{8B633D5E-3652-49F5-898F-559FABE44E1B}" srcId="{97EF553C-0BC7-46B9-9E2F-CFBE88DC7FB5}" destId="{04652D5E-274B-401C-8B4A-555663C185C9}" srcOrd="3" destOrd="0" parTransId="{B6A82200-83E3-4708-9C08-D12218B6F733}" sibTransId="{3D701B5A-CB9C-4464-A5DD-AF82785BC36C}"/>
    <dgm:cxn modelId="{878AB95F-AF3E-4265-8F60-D4E5DAD9362F}" type="presOf" srcId="{3D701B5A-CB9C-4464-A5DD-AF82785BC36C}" destId="{93638AE6-66D4-49A7-87EE-FECEE46DE86B}" srcOrd="0" destOrd="0" presId="urn:microsoft.com/office/officeart/2005/8/layout/vProcess5"/>
    <dgm:cxn modelId="{F0261041-5BA3-496C-BF0E-4B2E927F14C4}" type="presOf" srcId="{B0E797A8-0165-4638-AAD0-42E721F827B1}" destId="{16D719FB-AC5A-4987-8B46-65A4899CBD6F}" srcOrd="1" destOrd="0" presId="urn:microsoft.com/office/officeart/2005/8/layout/vProcess5"/>
    <dgm:cxn modelId="{47154248-F326-47AB-A08D-4FC7A4AC4360}" type="presOf" srcId="{205B37BF-615E-4980-B51B-C3579872DEDC}" destId="{33BECF2A-463C-406A-A75F-2DD7AC067A47}" srcOrd="0" destOrd="0" presId="urn:microsoft.com/office/officeart/2005/8/layout/vProcess5"/>
    <dgm:cxn modelId="{3E8B296A-3C7C-464C-AD40-AEBAC9DD307B}" type="presOf" srcId="{205B37BF-615E-4980-B51B-C3579872DEDC}" destId="{808BE815-B6C6-4820-A876-902340B7DEC1}" srcOrd="1" destOrd="0" presId="urn:microsoft.com/office/officeart/2005/8/layout/vProcess5"/>
    <dgm:cxn modelId="{F6A5834D-B4D5-4E46-8116-B27817952517}" type="presOf" srcId="{FF58C940-84CE-49E0-8DD0-1543DA5D3887}" destId="{76F0A555-2EEB-40F4-9F2D-256401122FD7}" srcOrd="0" destOrd="0" presId="urn:microsoft.com/office/officeart/2005/8/layout/vProcess5"/>
    <dgm:cxn modelId="{DA582A51-DB32-40DC-9EC3-96B8116641B9}" type="presOf" srcId="{EC93AA1F-9ACF-4D81-939A-E3AD5718E80A}" destId="{C4C07A20-7930-4FEC-9BA0-945BE776F06B}" srcOrd="0" destOrd="0" presId="urn:microsoft.com/office/officeart/2005/8/layout/vProcess5"/>
    <dgm:cxn modelId="{ADB20B55-4327-440B-8A0A-4D4E7B03F8C1}" type="presOf" srcId="{5AC39472-3D79-4288-9B91-5C703ABDB0ED}" destId="{AC99B2B0-4256-4742-82B7-2F129A1A3993}" srcOrd="0" destOrd="0" presId="urn:microsoft.com/office/officeart/2005/8/layout/vProcess5"/>
    <dgm:cxn modelId="{0F273B9B-142B-4DFE-96C8-2EE560F9F60F}" srcId="{97EF553C-0BC7-46B9-9E2F-CFBE88DC7FB5}" destId="{FF58C940-84CE-49E0-8DD0-1543DA5D3887}" srcOrd="1" destOrd="0" parTransId="{55901B68-54BA-4223-BB98-0A1E2DDCB91E}" sibTransId="{EC93AA1F-9ACF-4D81-939A-E3AD5718E80A}"/>
    <dgm:cxn modelId="{881CD1A7-2390-4142-A3FD-491727070C6C}" srcId="{97EF553C-0BC7-46B9-9E2F-CFBE88DC7FB5}" destId="{5AC39472-3D79-4288-9B91-5C703ABDB0ED}" srcOrd="4" destOrd="0" parTransId="{522A4153-A348-44DE-86D0-1AE3921422EF}" sibTransId="{A6626FFB-969F-48B9-B342-9C8AF85F7991}"/>
    <dgm:cxn modelId="{75943AB8-32ED-4FA7-8895-B6346A381812}" type="presOf" srcId="{8F2ADE7A-D927-4B20-B922-E6A57D3E7DA7}" destId="{5F500DC5-6AF5-49D6-8BA8-847417BB8D73}" srcOrd="0" destOrd="0" presId="urn:microsoft.com/office/officeart/2005/8/layout/vProcess5"/>
    <dgm:cxn modelId="{5F6120CA-F231-41BF-B584-F01E10057242}" type="presOf" srcId="{97EF553C-0BC7-46B9-9E2F-CFBE88DC7FB5}" destId="{224A7D96-449E-4656-9E48-621CEE7D1168}" srcOrd="0" destOrd="0" presId="urn:microsoft.com/office/officeart/2005/8/layout/vProcess5"/>
    <dgm:cxn modelId="{317B53CD-0869-495D-93F4-77E86D3A2746}" type="presOf" srcId="{5AC39472-3D79-4288-9B91-5C703ABDB0ED}" destId="{A3C63CCC-F73F-453A-9471-E0E6C837BD81}" srcOrd="1" destOrd="0" presId="urn:microsoft.com/office/officeart/2005/8/layout/vProcess5"/>
    <dgm:cxn modelId="{302FCDD8-03ED-4B1E-97FC-1A9C9359B721}" srcId="{97EF553C-0BC7-46B9-9E2F-CFBE88DC7FB5}" destId="{205B37BF-615E-4980-B51B-C3579872DEDC}" srcOrd="2" destOrd="0" parTransId="{B3B0CD48-DD4D-4000-887D-8E86E8F3707F}" sibTransId="{8E04BD9B-7891-42E3-A2A8-A9DB844444BD}"/>
    <dgm:cxn modelId="{3B8050E0-24C0-4B70-98D5-828B5102764E}" type="presOf" srcId="{04652D5E-274B-401C-8B4A-555663C185C9}" destId="{0DD78A63-0339-4497-97F6-48C3A05E4D6E}" srcOrd="1" destOrd="0" presId="urn:microsoft.com/office/officeart/2005/8/layout/vProcess5"/>
    <dgm:cxn modelId="{29475BEB-9EAC-42CB-A09E-F22F1604D681}" type="presOf" srcId="{FF58C940-84CE-49E0-8DD0-1543DA5D3887}" destId="{4C4A7F0F-F159-4263-A547-5F3FBDDD56EF}" srcOrd="1" destOrd="0" presId="urn:microsoft.com/office/officeart/2005/8/layout/vProcess5"/>
    <dgm:cxn modelId="{8CA41EFD-A1FC-4B7A-BA3A-EA2101EF40F2}" type="presOf" srcId="{04652D5E-274B-401C-8B4A-555663C185C9}" destId="{54DCD410-0F30-4A0B-8AB8-B46704C0FEDB}" srcOrd="0" destOrd="0" presId="urn:microsoft.com/office/officeart/2005/8/layout/vProcess5"/>
    <dgm:cxn modelId="{49DDFC23-A603-4ADE-BB54-8400DFCE3BAC}" type="presParOf" srcId="{224A7D96-449E-4656-9E48-621CEE7D1168}" destId="{EEB2B0D7-804C-417D-B79D-AF8A29A4CD2B}" srcOrd="0" destOrd="0" presId="urn:microsoft.com/office/officeart/2005/8/layout/vProcess5"/>
    <dgm:cxn modelId="{2B196E96-6D45-449B-AE6C-8D362D4E4395}" type="presParOf" srcId="{224A7D96-449E-4656-9E48-621CEE7D1168}" destId="{3D9498FF-91ED-4E10-9C60-BDFC6355AC24}" srcOrd="1" destOrd="0" presId="urn:microsoft.com/office/officeart/2005/8/layout/vProcess5"/>
    <dgm:cxn modelId="{9852F75E-BD1D-4BF8-95CF-7901269296A5}" type="presParOf" srcId="{224A7D96-449E-4656-9E48-621CEE7D1168}" destId="{76F0A555-2EEB-40F4-9F2D-256401122FD7}" srcOrd="2" destOrd="0" presId="urn:microsoft.com/office/officeart/2005/8/layout/vProcess5"/>
    <dgm:cxn modelId="{DC6F4937-4AA9-41A4-876C-0E507FF748C9}" type="presParOf" srcId="{224A7D96-449E-4656-9E48-621CEE7D1168}" destId="{33BECF2A-463C-406A-A75F-2DD7AC067A47}" srcOrd="3" destOrd="0" presId="urn:microsoft.com/office/officeart/2005/8/layout/vProcess5"/>
    <dgm:cxn modelId="{2815727D-50D8-40F7-BB57-7C13A5B31317}" type="presParOf" srcId="{224A7D96-449E-4656-9E48-621CEE7D1168}" destId="{54DCD410-0F30-4A0B-8AB8-B46704C0FEDB}" srcOrd="4" destOrd="0" presId="urn:microsoft.com/office/officeart/2005/8/layout/vProcess5"/>
    <dgm:cxn modelId="{B76E11E4-B587-422B-BEBE-E5395302B49B}" type="presParOf" srcId="{224A7D96-449E-4656-9E48-621CEE7D1168}" destId="{AC99B2B0-4256-4742-82B7-2F129A1A3993}" srcOrd="5" destOrd="0" presId="urn:microsoft.com/office/officeart/2005/8/layout/vProcess5"/>
    <dgm:cxn modelId="{9A54007E-4DF7-4336-9B8A-FFA12BE1EAD0}" type="presParOf" srcId="{224A7D96-449E-4656-9E48-621CEE7D1168}" destId="{5F500DC5-6AF5-49D6-8BA8-847417BB8D73}" srcOrd="6" destOrd="0" presId="urn:microsoft.com/office/officeart/2005/8/layout/vProcess5"/>
    <dgm:cxn modelId="{692CCFBC-3B9E-46D3-8706-CC3E7A2380FA}" type="presParOf" srcId="{224A7D96-449E-4656-9E48-621CEE7D1168}" destId="{C4C07A20-7930-4FEC-9BA0-945BE776F06B}" srcOrd="7" destOrd="0" presId="urn:microsoft.com/office/officeart/2005/8/layout/vProcess5"/>
    <dgm:cxn modelId="{E7287F69-9E50-40C6-87A7-5BA6BD8F24B8}" type="presParOf" srcId="{224A7D96-449E-4656-9E48-621CEE7D1168}" destId="{96FCD7D3-F244-447B-9B36-204FFB079F32}" srcOrd="8" destOrd="0" presId="urn:microsoft.com/office/officeart/2005/8/layout/vProcess5"/>
    <dgm:cxn modelId="{D06F4C56-E5AC-4432-AAD9-92BC08DC6529}" type="presParOf" srcId="{224A7D96-449E-4656-9E48-621CEE7D1168}" destId="{93638AE6-66D4-49A7-87EE-FECEE46DE86B}" srcOrd="9" destOrd="0" presId="urn:microsoft.com/office/officeart/2005/8/layout/vProcess5"/>
    <dgm:cxn modelId="{ABC88E02-1B08-42F5-9DBA-630AFEFEA7FD}" type="presParOf" srcId="{224A7D96-449E-4656-9E48-621CEE7D1168}" destId="{16D719FB-AC5A-4987-8B46-65A4899CBD6F}" srcOrd="10" destOrd="0" presId="urn:microsoft.com/office/officeart/2005/8/layout/vProcess5"/>
    <dgm:cxn modelId="{0DB87605-236D-40C5-89F5-28B040853C11}" type="presParOf" srcId="{224A7D96-449E-4656-9E48-621CEE7D1168}" destId="{4C4A7F0F-F159-4263-A547-5F3FBDDD56EF}" srcOrd="11" destOrd="0" presId="urn:microsoft.com/office/officeart/2005/8/layout/vProcess5"/>
    <dgm:cxn modelId="{B83CBE75-ED29-411D-927F-081D7AD7407A}" type="presParOf" srcId="{224A7D96-449E-4656-9E48-621CEE7D1168}" destId="{808BE815-B6C6-4820-A876-902340B7DEC1}" srcOrd="12" destOrd="0" presId="urn:microsoft.com/office/officeart/2005/8/layout/vProcess5"/>
    <dgm:cxn modelId="{737BF128-03C7-48C3-973A-AF07ED1934AE}" type="presParOf" srcId="{224A7D96-449E-4656-9E48-621CEE7D1168}" destId="{0DD78A63-0339-4497-97F6-48C3A05E4D6E}" srcOrd="13" destOrd="0" presId="urn:microsoft.com/office/officeart/2005/8/layout/vProcess5"/>
    <dgm:cxn modelId="{02CFE058-95C4-4856-A928-F7E4684FE34C}" type="presParOf" srcId="{224A7D96-449E-4656-9E48-621CEE7D1168}" destId="{A3C63CCC-F73F-453A-9471-E0E6C837BD8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98FF-91ED-4E10-9C60-BDFC6355AC24}">
      <dsp:nvSpPr>
        <dsp:cNvPr id="0" name=""/>
        <dsp:cNvSpPr/>
      </dsp:nvSpPr>
      <dsp:spPr>
        <a:xfrm>
          <a:off x="0" y="0"/>
          <a:ext cx="6795183" cy="6886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Large scale deployments of IoT devices have the risk of negatively impacting the mobile network</a:t>
          </a:r>
        </a:p>
      </dsp:txBody>
      <dsp:txXfrm>
        <a:off x="20170" y="20170"/>
        <a:ext cx="5971495" cy="648317"/>
      </dsp:txXfrm>
    </dsp:sp>
    <dsp:sp modelId="{76F0A555-2EEB-40F4-9F2D-256401122FD7}">
      <dsp:nvSpPr>
        <dsp:cNvPr id="0" name=""/>
        <dsp:cNvSpPr/>
      </dsp:nvSpPr>
      <dsp:spPr>
        <a:xfrm>
          <a:off x="507432" y="784304"/>
          <a:ext cx="6795183" cy="68865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GSMA created a list of recommendations to help ensure “No Harm To the Network”</a:t>
          </a:r>
        </a:p>
      </dsp:txBody>
      <dsp:txXfrm>
        <a:off x="527602" y="804474"/>
        <a:ext cx="5799783" cy="648317"/>
      </dsp:txXfrm>
    </dsp:sp>
    <dsp:sp modelId="{33BECF2A-463C-406A-A75F-2DD7AC067A47}">
      <dsp:nvSpPr>
        <dsp:cNvPr id="0" name=""/>
        <dsp:cNvSpPr/>
      </dsp:nvSpPr>
      <dsp:spPr>
        <a:xfrm>
          <a:off x="1014864" y="1568608"/>
          <a:ext cx="6795183" cy="688657"/>
        </a:xfrm>
        <a:prstGeom prst="roundRect">
          <a:avLst>
            <a:gd name="adj" fmla="val 10000"/>
          </a:avLst>
        </a:prstGeom>
        <a:solidFill>
          <a:srgbClr val="A61B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oneM2M can implement the TS34 requirements in an ASN-CSE</a:t>
          </a:r>
        </a:p>
      </dsp:txBody>
      <dsp:txXfrm>
        <a:off x="1035034" y="1588778"/>
        <a:ext cx="5799783" cy="648317"/>
      </dsp:txXfrm>
    </dsp:sp>
    <dsp:sp modelId="{54DCD410-0F30-4A0B-8AB8-B46704C0FEDB}">
      <dsp:nvSpPr>
        <dsp:cNvPr id="0" name=""/>
        <dsp:cNvSpPr/>
      </dsp:nvSpPr>
      <dsp:spPr>
        <a:xfrm>
          <a:off x="1522297" y="2352913"/>
          <a:ext cx="6795183" cy="688657"/>
        </a:xfrm>
        <a:prstGeom prst="roundRect">
          <a:avLst>
            <a:gd name="adj" fmla="val 10000"/>
          </a:avLst>
        </a:prstGeom>
        <a:solidFill>
          <a:srgbClr val="E55A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GCF Authorized Test Labs can verify and certify devices</a:t>
          </a:r>
        </a:p>
      </dsp:txBody>
      <dsp:txXfrm>
        <a:off x="1542467" y="2373083"/>
        <a:ext cx="5799783" cy="648317"/>
      </dsp:txXfrm>
    </dsp:sp>
    <dsp:sp modelId="{AC99B2B0-4256-4742-82B7-2F129A1A3993}">
      <dsp:nvSpPr>
        <dsp:cNvPr id="0" name=""/>
        <dsp:cNvSpPr/>
      </dsp:nvSpPr>
      <dsp:spPr>
        <a:xfrm>
          <a:off x="2029729" y="3137217"/>
          <a:ext cx="6795183" cy="68865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Fast time to market with safe and reliable solutions using open standards based on oneM2M!</a:t>
          </a:r>
        </a:p>
      </dsp:txBody>
      <dsp:txXfrm>
        <a:off x="2049899" y="3157387"/>
        <a:ext cx="5799783" cy="648317"/>
      </dsp:txXfrm>
    </dsp:sp>
    <dsp:sp modelId="{5F500DC5-6AF5-49D6-8BA8-847417BB8D73}">
      <dsp:nvSpPr>
        <dsp:cNvPr id="0" name=""/>
        <dsp:cNvSpPr/>
      </dsp:nvSpPr>
      <dsp:spPr>
        <a:xfrm>
          <a:off x="6347555" y="503102"/>
          <a:ext cx="447627" cy="447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448271" y="503102"/>
        <a:ext cx="246195" cy="336839"/>
      </dsp:txXfrm>
    </dsp:sp>
    <dsp:sp modelId="{C4C07A20-7930-4FEC-9BA0-945BE776F06B}">
      <dsp:nvSpPr>
        <dsp:cNvPr id="0" name=""/>
        <dsp:cNvSpPr/>
      </dsp:nvSpPr>
      <dsp:spPr>
        <a:xfrm>
          <a:off x="6854988" y="1287406"/>
          <a:ext cx="447627" cy="447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955704" y="1287406"/>
        <a:ext cx="246195" cy="336839"/>
      </dsp:txXfrm>
    </dsp:sp>
    <dsp:sp modelId="{96FCD7D3-F244-447B-9B36-204FFB079F32}">
      <dsp:nvSpPr>
        <dsp:cNvPr id="0" name=""/>
        <dsp:cNvSpPr/>
      </dsp:nvSpPr>
      <dsp:spPr>
        <a:xfrm>
          <a:off x="7362420" y="2060233"/>
          <a:ext cx="447627" cy="447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63136" y="2060233"/>
        <a:ext cx="246195" cy="336839"/>
      </dsp:txXfrm>
    </dsp:sp>
    <dsp:sp modelId="{93638AE6-66D4-49A7-87EE-FECEE46DE86B}">
      <dsp:nvSpPr>
        <dsp:cNvPr id="0" name=""/>
        <dsp:cNvSpPr/>
      </dsp:nvSpPr>
      <dsp:spPr>
        <a:xfrm>
          <a:off x="7869853" y="2852189"/>
          <a:ext cx="447627" cy="44762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970569" y="2852189"/>
        <a:ext cx="246195" cy="33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back to the Weather analysis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E0F78-8107-3B48-82E2-C6200A11A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07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E0F78-8107-3B48-82E2-C6200A11A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7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E0F78-8107-3B48-82E2-C6200A11A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2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E0F78-8107-3B48-82E2-C6200A11A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0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E0F78-8107-3B48-82E2-C6200A11A9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3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15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334D5522-50BF-4DB6-BD7E-1A552B01E86C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0" y="1587"/>
            <a:ext cx="12192000" cy="1711099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D6539-A62C-471B-B9FE-B1A6D9220687}"/>
              </a:ext>
            </a:extLst>
          </p:cNvPr>
          <p:cNvSpPr/>
          <p:nvPr userDrawn="1"/>
        </p:nvSpPr>
        <p:spPr>
          <a:xfrm>
            <a:off x="403926" y="73782"/>
            <a:ext cx="11384146" cy="109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BD92D-5E35-43BF-85D9-A94E9B8E4078}"/>
              </a:ext>
            </a:extLst>
          </p:cNvPr>
          <p:cNvSpPr/>
          <p:nvPr userDrawn="1"/>
        </p:nvSpPr>
        <p:spPr>
          <a:xfrm>
            <a:off x="403926" y="1328906"/>
            <a:ext cx="11384147" cy="109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C726-8DC2-4E1C-9D45-01434EDD2D97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E6328B-A047-4DA6-9118-D97F7E2E354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2AAC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2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bobflynniv" TargetMode="External"/><Relationship Id="rId2" Type="http://schemas.openxmlformats.org/officeDocument/2006/relationships/hyperlink" Target="http://www.exactagss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rdant.io/white_papers/no-harm-to-networks-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nem2m.org/" TargetMode="External"/><Relationship Id="rId4" Type="http://schemas.openxmlformats.org/officeDocument/2006/relationships/hyperlink" Target="https://www.gsma.com/iot/resources/no-harm-to-network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01389-120F-470D-8441-B3B3E6EB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Cellular Internet of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FE7D1-5D34-4F0B-9F18-C4B1BFBF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14D8C8-E55B-4F5E-A850-22F9A97534DE}"/>
              </a:ext>
            </a:extLst>
          </p:cNvPr>
          <p:cNvSpPr/>
          <p:nvPr/>
        </p:nvSpPr>
        <p:spPr>
          <a:xfrm>
            <a:off x="4652962" y="1663704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oneM2M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AEE214-223D-45A8-B131-F2B3602CDFD4}"/>
              </a:ext>
            </a:extLst>
          </p:cNvPr>
          <p:cNvSpPr/>
          <p:nvPr/>
        </p:nvSpPr>
        <p:spPr>
          <a:xfrm>
            <a:off x="199548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3GPP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9A8F0-4527-4C29-ABE4-7A7D368BE405}"/>
              </a:ext>
            </a:extLst>
          </p:cNvPr>
          <p:cNvSpPr/>
          <p:nvPr/>
        </p:nvSpPr>
        <p:spPr>
          <a:xfrm>
            <a:off x="731043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GSMA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77BE70A-CA04-4326-ACA9-194CB599465D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652962" y="3164414"/>
            <a:ext cx="800100" cy="13599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9CC25CA-0BF4-45C3-9AC9-703C89853CF6}"/>
              </a:ext>
            </a:extLst>
          </p:cNvPr>
          <p:cNvCxnSpPr>
            <a:cxnSpLocks/>
            <a:stCxn id="9" idx="2"/>
          </p:cNvCxnSpPr>
          <p:nvPr/>
        </p:nvCxnSpPr>
        <p:spPr>
          <a:xfrm rot="10800000" flipV="1">
            <a:off x="6510337" y="3164413"/>
            <a:ext cx="800100" cy="13599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8E1DE4-586F-4DE6-A5BC-2B9F8C019196}"/>
              </a:ext>
            </a:extLst>
          </p:cNvPr>
          <p:cNvCxnSpPr>
            <a:cxnSpLocks/>
          </p:cNvCxnSpPr>
          <p:nvPr/>
        </p:nvCxnSpPr>
        <p:spPr>
          <a:xfrm>
            <a:off x="5981699" y="2457450"/>
            <a:ext cx="0" cy="206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28ABC7-DB57-44BD-84FA-A919F90EA145}"/>
              </a:ext>
            </a:extLst>
          </p:cNvPr>
          <p:cNvSpPr txBox="1"/>
          <p:nvPr/>
        </p:nvSpPr>
        <p:spPr>
          <a:xfrm>
            <a:off x="7581900" y="1612896"/>
            <a:ext cx="394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Device Abstraction and Interworking</a:t>
            </a:r>
          </a:p>
          <a:p>
            <a:r>
              <a:rPr lang="en-US" dirty="0"/>
              <a:t>Device Management</a:t>
            </a:r>
          </a:p>
          <a:p>
            <a:r>
              <a:rPr lang="en-US" dirty="0"/>
              <a:t>3GPP Interworking</a:t>
            </a:r>
          </a:p>
          <a:p>
            <a:r>
              <a:rPr lang="en-US" b="1" dirty="0"/>
              <a:t>CMDH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D1356B-2AF2-4D9C-ACAC-7FD6B7089358}"/>
              </a:ext>
            </a:extLst>
          </p:cNvPr>
          <p:cNvSpPr txBox="1"/>
          <p:nvPr/>
        </p:nvSpPr>
        <p:spPr>
          <a:xfrm>
            <a:off x="7560604" y="3764310"/>
            <a:ext cx="4631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Application Requirements</a:t>
            </a:r>
          </a:p>
          <a:p>
            <a:r>
              <a:rPr lang="en-US" dirty="0"/>
              <a:t>IoT Device Requirements</a:t>
            </a:r>
          </a:p>
          <a:p>
            <a:r>
              <a:rPr lang="en-US" dirty="0"/>
              <a:t>Mobile Network Operator Requirements</a:t>
            </a:r>
          </a:p>
          <a:p>
            <a:r>
              <a:rPr lang="en-US" dirty="0"/>
              <a:t>IoT Service Provider Requirements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7D2CA-8EB7-4849-982F-E000F473B480}"/>
              </a:ext>
            </a:extLst>
          </p:cNvPr>
          <p:cNvSpPr txBox="1"/>
          <p:nvPr/>
        </p:nvSpPr>
        <p:spPr>
          <a:xfrm>
            <a:off x="326279" y="3633074"/>
            <a:ext cx="47444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/>
              <a:t>Device Triggering Function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Core Network assisted RAN parameters tuning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UE Power Saving Mode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Group Message Delivery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Monitoring Events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UE reachability;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Location of the UE, and change in location of the UE;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Loss of connectivity;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Communication failure;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Roaming status </a:t>
            </a:r>
            <a:r>
              <a:rPr lang="en-US" sz="1100" dirty="0"/>
              <a:t>(i.e. Roaming or No Roaming) of the UE, and change in roaming status of the UE; and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High latency communication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Resource management of background data transfer</a:t>
            </a:r>
          </a:p>
          <a:p>
            <a:r>
              <a:rPr lang="en-US" sz="1100" b="1" dirty="0"/>
              <a:t>Non-IP Data Delivery (NIDD)</a:t>
            </a:r>
          </a:p>
        </p:txBody>
      </p:sp>
    </p:spTree>
    <p:extLst>
      <p:ext uri="{BB962C8B-B14F-4D97-AF65-F5344CB8AC3E}">
        <p14:creationId xmlns:p14="http://schemas.microsoft.com/office/powerpoint/2010/main" val="405308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01389-120F-470D-8441-B3B3E6EB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Cellular Internet of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FE7D1-5D34-4F0B-9F18-C4B1BFBF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14D8C8-E55B-4F5E-A850-22F9A97534DE}"/>
              </a:ext>
            </a:extLst>
          </p:cNvPr>
          <p:cNvSpPr/>
          <p:nvPr/>
        </p:nvSpPr>
        <p:spPr>
          <a:xfrm>
            <a:off x="4652962" y="1663704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oneM2M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AEE214-223D-45A8-B131-F2B3602CDFD4}"/>
              </a:ext>
            </a:extLst>
          </p:cNvPr>
          <p:cNvSpPr/>
          <p:nvPr/>
        </p:nvSpPr>
        <p:spPr>
          <a:xfrm>
            <a:off x="199548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3GPP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9A8F0-4527-4C29-ABE4-7A7D368BE405}"/>
              </a:ext>
            </a:extLst>
          </p:cNvPr>
          <p:cNvSpPr/>
          <p:nvPr/>
        </p:nvSpPr>
        <p:spPr>
          <a:xfrm>
            <a:off x="731043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GSMA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F407EE-BDDF-4063-995D-6D42432B5BBE}"/>
              </a:ext>
            </a:extLst>
          </p:cNvPr>
          <p:cNvGrpSpPr/>
          <p:nvPr/>
        </p:nvGrpSpPr>
        <p:grpSpPr>
          <a:xfrm>
            <a:off x="4652962" y="2457450"/>
            <a:ext cx="2657475" cy="2066925"/>
            <a:chOff x="4652962" y="2457450"/>
            <a:chExt cx="2657475" cy="2066925"/>
          </a:xfrm>
        </p:grpSpPr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077BE70A-CA04-4326-ACA9-194CB599465D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4652962" y="3164414"/>
              <a:ext cx="800100" cy="135996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89CC25CA-0BF4-45C3-9AC9-703C89853CF6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0800000" flipV="1">
              <a:off x="6510337" y="3164413"/>
              <a:ext cx="800100" cy="135996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78E1DE4-586F-4DE6-A5BC-2B9F8C019196}"/>
                </a:ext>
              </a:extLst>
            </p:cNvPr>
            <p:cNvCxnSpPr>
              <a:cxnSpLocks/>
            </p:cNvCxnSpPr>
            <p:nvPr/>
          </p:nvCxnSpPr>
          <p:spPr>
            <a:xfrm>
              <a:off x="5981699" y="2457450"/>
              <a:ext cx="0" cy="2066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52866BE-165E-4100-966D-D9004E01A168}"/>
              </a:ext>
            </a:extLst>
          </p:cNvPr>
          <p:cNvSpPr/>
          <p:nvPr/>
        </p:nvSpPr>
        <p:spPr>
          <a:xfrm>
            <a:off x="3735837" y="4964639"/>
            <a:ext cx="44917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 the 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8ABC7-DB57-44BD-84FA-A919F90EA145}"/>
              </a:ext>
            </a:extLst>
          </p:cNvPr>
          <p:cNvSpPr txBox="1"/>
          <p:nvPr/>
        </p:nvSpPr>
        <p:spPr>
          <a:xfrm>
            <a:off x="7581900" y="1612896"/>
            <a:ext cx="394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Device Abstraction and Interworking</a:t>
            </a:r>
          </a:p>
          <a:p>
            <a:r>
              <a:rPr lang="en-US" dirty="0"/>
              <a:t>Device Management</a:t>
            </a:r>
          </a:p>
          <a:p>
            <a:r>
              <a:rPr lang="en-US" dirty="0"/>
              <a:t>3GPP Interworking</a:t>
            </a:r>
          </a:p>
          <a:p>
            <a:r>
              <a:rPr lang="en-US" b="1" dirty="0"/>
              <a:t>CMDH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D1356B-2AF2-4D9C-ACAC-7FD6B7089358}"/>
              </a:ext>
            </a:extLst>
          </p:cNvPr>
          <p:cNvSpPr txBox="1"/>
          <p:nvPr/>
        </p:nvSpPr>
        <p:spPr>
          <a:xfrm>
            <a:off x="7560604" y="3764310"/>
            <a:ext cx="4631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Application Requirements</a:t>
            </a:r>
          </a:p>
          <a:p>
            <a:r>
              <a:rPr lang="en-US" dirty="0"/>
              <a:t>IoT Device Requirements</a:t>
            </a:r>
          </a:p>
          <a:p>
            <a:r>
              <a:rPr lang="en-US" dirty="0"/>
              <a:t>Mobile Network Operator Requirements</a:t>
            </a:r>
          </a:p>
          <a:p>
            <a:r>
              <a:rPr lang="en-US" dirty="0"/>
              <a:t>IoT Service Provider Requirements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7D2CA-8EB7-4849-982F-E000F473B480}"/>
              </a:ext>
            </a:extLst>
          </p:cNvPr>
          <p:cNvSpPr txBox="1"/>
          <p:nvPr/>
        </p:nvSpPr>
        <p:spPr>
          <a:xfrm>
            <a:off x="193710" y="3490912"/>
            <a:ext cx="47444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/>
              <a:t>Device Triggering Function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Core Network assisted RAN parameters tuning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UE Power Saving Mode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Group Message Delivery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Monitoring Events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UE reachability;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Location of the UE, and change in location of the UE;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Loss of connectivity;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Communication failure;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Roaming status </a:t>
            </a:r>
          </a:p>
          <a:p>
            <a:r>
              <a:rPr lang="en-US" sz="1100" b="1" dirty="0"/>
              <a:t>High latency communication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Resource management of background data transfer</a:t>
            </a:r>
          </a:p>
          <a:p>
            <a:r>
              <a:rPr lang="en-US" sz="1100" b="1" dirty="0"/>
              <a:t>Non-IP Data Delivery (NIDD)</a:t>
            </a:r>
          </a:p>
        </p:txBody>
      </p:sp>
    </p:spTree>
    <p:extLst>
      <p:ext uri="{BB962C8B-B14F-4D97-AF65-F5344CB8AC3E}">
        <p14:creationId xmlns:p14="http://schemas.microsoft.com/office/powerpoint/2010/main" val="35294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8FCB2EA-1A94-467F-98DC-EA3D77FD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GSMA recommends a better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18F00-1631-4677-9399-72951D77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6B6645-2BCC-4B47-BA86-7BD54611A777}"/>
              </a:ext>
            </a:extLst>
          </p:cNvPr>
          <p:cNvGrpSpPr/>
          <p:nvPr/>
        </p:nvGrpSpPr>
        <p:grpSpPr>
          <a:xfrm>
            <a:off x="570270" y="1622323"/>
            <a:ext cx="10222805" cy="4248541"/>
            <a:chOff x="446058" y="1200317"/>
            <a:chExt cx="10347018" cy="4428269"/>
          </a:xfrm>
        </p:grpSpPr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9E006749-6C70-461B-A5FF-AE05C3AC44F1}"/>
                </a:ext>
              </a:extLst>
            </p:cNvPr>
            <p:cNvSpPr/>
            <p:nvPr/>
          </p:nvSpPr>
          <p:spPr>
            <a:xfrm>
              <a:off x="4993362" y="1904960"/>
              <a:ext cx="2516326" cy="474180"/>
            </a:xfrm>
            <a:prstGeom prst="leftRightArrow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E23C022-A36B-43EF-AEE3-29E6301E5105}"/>
                </a:ext>
              </a:extLst>
            </p:cNvPr>
            <p:cNvSpPr/>
            <p:nvPr/>
          </p:nvSpPr>
          <p:spPr>
            <a:xfrm rot="16200000">
              <a:off x="-164346" y="1810721"/>
              <a:ext cx="1923428" cy="70262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GSMA Evolved Architecture</a:t>
              </a:r>
            </a:p>
          </p:txBody>
        </p:sp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886A21F0-1D77-4FF3-BFCD-3A37BEBA4CC8}"/>
                </a:ext>
              </a:extLst>
            </p:cNvPr>
            <p:cNvSpPr/>
            <p:nvPr/>
          </p:nvSpPr>
          <p:spPr>
            <a:xfrm>
              <a:off x="5517962" y="1619240"/>
              <a:ext cx="1458189" cy="1045620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3GPP Mobile Network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4C90F9B-98FE-4A04-9561-3F78DA6E6EBE}"/>
                </a:ext>
              </a:extLst>
            </p:cNvPr>
            <p:cNvSpPr/>
            <p:nvPr/>
          </p:nvSpPr>
          <p:spPr>
            <a:xfrm>
              <a:off x="1709974" y="1200320"/>
              <a:ext cx="3291840" cy="192342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Device Host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77AD138-B96B-437A-9EFA-0AD6FF19D646}"/>
                </a:ext>
              </a:extLst>
            </p:cNvPr>
            <p:cNvSpPr/>
            <p:nvPr/>
          </p:nvSpPr>
          <p:spPr>
            <a:xfrm>
              <a:off x="1908485" y="1738393"/>
              <a:ext cx="2877914" cy="38143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Device Application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657DF8D-0FA9-4EE7-B4CC-D29E8D9D1685}"/>
                </a:ext>
              </a:extLst>
            </p:cNvPr>
            <p:cNvSpPr/>
            <p:nvPr/>
          </p:nvSpPr>
          <p:spPr>
            <a:xfrm>
              <a:off x="1908485" y="2594003"/>
              <a:ext cx="2877914" cy="38143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Embedded Service Layer</a:t>
              </a:r>
            </a:p>
          </p:txBody>
        </p:sp>
        <p:sp>
          <p:nvSpPr>
            <p:cNvPr id="3" name="Arrow: Up-Down 2">
              <a:extLst>
                <a:ext uri="{FF2B5EF4-FFF2-40B4-BE49-F238E27FC236}">
                  <a16:creationId xmlns:a16="http://schemas.microsoft.com/office/drawing/2014/main" id="{EFD9432F-3072-462A-B48D-C94B8F491B84}"/>
                </a:ext>
              </a:extLst>
            </p:cNvPr>
            <p:cNvSpPr/>
            <p:nvPr/>
          </p:nvSpPr>
          <p:spPr>
            <a:xfrm>
              <a:off x="3139259" y="2100295"/>
              <a:ext cx="416366" cy="474180"/>
            </a:xfrm>
            <a:prstGeom prst="upDownArrow">
              <a:avLst>
                <a:gd name="adj1" fmla="val 37702"/>
                <a:gd name="adj2" fmla="val 30324"/>
              </a:avLst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7601F4C-20F7-4B81-AE0C-83520D61A0EB}"/>
                </a:ext>
              </a:extLst>
            </p:cNvPr>
            <p:cNvSpPr/>
            <p:nvPr/>
          </p:nvSpPr>
          <p:spPr>
            <a:xfrm>
              <a:off x="7501236" y="1200320"/>
              <a:ext cx="3291840" cy="192342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Service Provider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FD140EC-16B9-40C2-A22F-B1764FD17024}"/>
                </a:ext>
              </a:extLst>
            </p:cNvPr>
            <p:cNvSpPr/>
            <p:nvPr/>
          </p:nvSpPr>
          <p:spPr>
            <a:xfrm>
              <a:off x="7705750" y="1738393"/>
              <a:ext cx="2877914" cy="38143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Server Application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1D57E0C-4E0A-4DC7-AD8F-D5EDA9BEFADA}"/>
                </a:ext>
              </a:extLst>
            </p:cNvPr>
            <p:cNvSpPr/>
            <p:nvPr/>
          </p:nvSpPr>
          <p:spPr>
            <a:xfrm>
              <a:off x="7705750" y="2594003"/>
              <a:ext cx="2877914" cy="38143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Service Platform</a:t>
              </a:r>
            </a:p>
          </p:txBody>
        </p:sp>
        <p:sp>
          <p:nvSpPr>
            <p:cNvPr id="33" name="Arrow: Up-Down 32">
              <a:extLst>
                <a:ext uri="{FF2B5EF4-FFF2-40B4-BE49-F238E27FC236}">
                  <a16:creationId xmlns:a16="http://schemas.microsoft.com/office/drawing/2014/main" id="{EAF39CC6-1B9E-4690-8C7F-FE3FA0A93912}"/>
                </a:ext>
              </a:extLst>
            </p:cNvPr>
            <p:cNvSpPr/>
            <p:nvPr/>
          </p:nvSpPr>
          <p:spPr>
            <a:xfrm>
              <a:off x="8936524" y="2100296"/>
              <a:ext cx="416366" cy="474180"/>
            </a:xfrm>
            <a:prstGeom prst="upDownArrow">
              <a:avLst>
                <a:gd name="adj1" fmla="val 37702"/>
                <a:gd name="adj2" fmla="val 30324"/>
              </a:avLst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CB45D2-3089-4345-8F3F-B5640A3FF243}"/>
                </a:ext>
              </a:extLst>
            </p:cNvPr>
            <p:cNvGrpSpPr/>
            <p:nvPr/>
          </p:nvGrpSpPr>
          <p:grpSpPr>
            <a:xfrm>
              <a:off x="446058" y="3700919"/>
              <a:ext cx="10347018" cy="1927667"/>
              <a:chOff x="446058" y="3700919"/>
              <a:chExt cx="10347018" cy="1927667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50BEF7B8-6001-424B-929F-15B6A9456F61}"/>
                  </a:ext>
                </a:extLst>
              </p:cNvPr>
              <p:cNvSpPr/>
              <p:nvPr/>
            </p:nvSpPr>
            <p:spPr>
              <a:xfrm rot="16200000">
                <a:off x="-164346" y="4315562"/>
                <a:ext cx="1923428" cy="70262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oneM2M Architecture</a:t>
                </a:r>
              </a:p>
            </p:txBody>
          </p:sp>
          <p:sp>
            <p:nvSpPr>
              <p:cNvPr id="75" name="Arrow: Left-Right 74">
                <a:extLst>
                  <a:ext uri="{FF2B5EF4-FFF2-40B4-BE49-F238E27FC236}">
                    <a16:creationId xmlns:a16="http://schemas.microsoft.com/office/drawing/2014/main" id="{E5901C55-5947-4CD5-BC06-3F17EB6176A1}"/>
                  </a:ext>
                </a:extLst>
              </p:cNvPr>
              <p:cNvSpPr/>
              <p:nvPr/>
            </p:nvSpPr>
            <p:spPr>
              <a:xfrm>
                <a:off x="4993362" y="4635877"/>
                <a:ext cx="2516326" cy="474180"/>
              </a:xfrm>
              <a:prstGeom prst="leftRightArrow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6" name="Cloud 75">
                <a:extLst>
                  <a:ext uri="{FF2B5EF4-FFF2-40B4-BE49-F238E27FC236}">
                    <a16:creationId xmlns:a16="http://schemas.microsoft.com/office/drawing/2014/main" id="{23251F9A-E388-477E-8188-1E46F44878F1}"/>
                  </a:ext>
                </a:extLst>
              </p:cNvPr>
              <p:cNvSpPr/>
              <p:nvPr/>
            </p:nvSpPr>
            <p:spPr>
              <a:xfrm>
                <a:off x="5517962" y="4350157"/>
                <a:ext cx="1458189" cy="1045620"/>
              </a:xfrm>
              <a:prstGeom prst="cloud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3GPP Mobile Network</a:t>
                </a: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BC4D93F0-B19C-4429-A78E-D5A7D1AFAFCF}"/>
                  </a:ext>
                </a:extLst>
              </p:cNvPr>
              <p:cNvSpPr/>
              <p:nvPr/>
            </p:nvSpPr>
            <p:spPr>
              <a:xfrm>
                <a:off x="1709974" y="3705161"/>
                <a:ext cx="3291840" cy="192342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Application Service Node (ASN)</a:t>
                </a: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1AF2A208-4C1F-42B3-8E92-59DD0E621A93}"/>
                  </a:ext>
                </a:extLst>
              </p:cNvPr>
              <p:cNvSpPr/>
              <p:nvPr/>
            </p:nvSpPr>
            <p:spPr>
              <a:xfrm>
                <a:off x="1916937" y="5029514"/>
                <a:ext cx="2877914" cy="38143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ASN-CSE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69556CB-0D7D-444A-A9BB-D153CB222574}"/>
                  </a:ext>
                </a:extLst>
              </p:cNvPr>
              <p:cNvCxnSpPr>
                <a:stCxn id="78" idx="2"/>
                <a:endCxn id="79" idx="0"/>
              </p:cNvCxnSpPr>
              <p:nvPr/>
            </p:nvCxnSpPr>
            <p:spPr>
              <a:xfrm>
                <a:off x="3355894" y="4686424"/>
                <a:ext cx="0" cy="3430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FA66F5A-69D4-43D5-A39E-87BEB7C04D1F}"/>
                  </a:ext>
                </a:extLst>
              </p:cNvPr>
              <p:cNvCxnSpPr/>
              <p:nvPr/>
            </p:nvCxnSpPr>
            <p:spPr>
              <a:xfrm>
                <a:off x="3241300" y="4857969"/>
                <a:ext cx="2359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4649A1-8229-4E3F-9B2D-C1AAAEAD821A}"/>
                  </a:ext>
                </a:extLst>
              </p:cNvPr>
              <p:cNvSpPr/>
              <p:nvPr/>
            </p:nvSpPr>
            <p:spPr>
              <a:xfrm>
                <a:off x="3483182" y="4704080"/>
                <a:ext cx="5042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Mca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AAB6D3D-E20D-4D4B-8BC4-6BB95E73F94B}"/>
                  </a:ext>
                </a:extLst>
              </p:cNvPr>
              <p:cNvSpPr/>
              <p:nvPr/>
            </p:nvSpPr>
            <p:spPr>
              <a:xfrm>
                <a:off x="1849655" y="4228787"/>
                <a:ext cx="2877914" cy="38143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793A9D08-802B-404F-9D43-10ED3879B15E}"/>
                  </a:ext>
                </a:extLst>
              </p:cNvPr>
              <p:cNvSpPr/>
              <p:nvPr/>
            </p:nvSpPr>
            <p:spPr>
              <a:xfrm>
                <a:off x="1916937" y="4304993"/>
                <a:ext cx="2877914" cy="38143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ASN-AE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DA8C9262-71D8-4EE6-8156-60A3A1EF7102}"/>
                  </a:ext>
                </a:extLst>
              </p:cNvPr>
              <p:cNvSpPr/>
              <p:nvPr/>
            </p:nvSpPr>
            <p:spPr>
              <a:xfrm>
                <a:off x="7501236" y="3700919"/>
                <a:ext cx="3291840" cy="192342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Infrastructure Node (IN)</a:t>
                </a: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170EF64-AC9A-4794-A9A9-CB318363E498}"/>
                  </a:ext>
                </a:extLst>
              </p:cNvPr>
              <p:cNvSpPr/>
              <p:nvPr/>
            </p:nvSpPr>
            <p:spPr>
              <a:xfrm>
                <a:off x="7708199" y="5025272"/>
                <a:ext cx="2877914" cy="38143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IN-CSE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901ABB1-1C3C-4C83-AF30-E9C78C5ED6E7}"/>
                  </a:ext>
                </a:extLst>
              </p:cNvPr>
              <p:cNvCxnSpPr>
                <a:stCxn id="87" idx="2"/>
                <a:endCxn id="82" idx="0"/>
              </p:cNvCxnSpPr>
              <p:nvPr/>
            </p:nvCxnSpPr>
            <p:spPr>
              <a:xfrm>
                <a:off x="9147156" y="4686424"/>
                <a:ext cx="0" cy="3388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D122A9C-564F-4628-B04A-CC7A5BB30866}"/>
                  </a:ext>
                </a:extLst>
              </p:cNvPr>
              <p:cNvCxnSpPr/>
              <p:nvPr/>
            </p:nvCxnSpPr>
            <p:spPr>
              <a:xfrm>
                <a:off x="9087597" y="4853727"/>
                <a:ext cx="2359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9EEB3E-5D24-4367-B9E5-1D005BCAA26C}"/>
                  </a:ext>
                </a:extLst>
              </p:cNvPr>
              <p:cNvSpPr/>
              <p:nvPr/>
            </p:nvSpPr>
            <p:spPr>
              <a:xfrm>
                <a:off x="9329479" y="4699838"/>
                <a:ext cx="5042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Mca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10D88066-906A-4F57-BC32-ED4C14B440EC}"/>
                  </a:ext>
                </a:extLst>
              </p:cNvPr>
              <p:cNvSpPr/>
              <p:nvPr/>
            </p:nvSpPr>
            <p:spPr>
              <a:xfrm>
                <a:off x="7648760" y="4228787"/>
                <a:ext cx="2877914" cy="38143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A16203A-3338-4EEA-9C5E-9BE272C9F1BF}"/>
                  </a:ext>
                </a:extLst>
              </p:cNvPr>
              <p:cNvSpPr/>
              <p:nvPr/>
            </p:nvSpPr>
            <p:spPr>
              <a:xfrm>
                <a:off x="7708199" y="4304993"/>
                <a:ext cx="2877914" cy="38143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IN-AE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286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0441-F7BF-3244-B90F-B5640F73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 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B548F-A2A1-454A-A435-FE44B61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9" name="Speech Bubble: Rectangle with Corners Rounded 168">
            <a:extLst>
              <a:ext uri="{FF2B5EF4-FFF2-40B4-BE49-F238E27FC236}">
                <a16:creationId xmlns:a16="http://schemas.microsoft.com/office/drawing/2014/main" id="{D3FA4FE2-5A18-4168-9220-A9F510B776C0}"/>
              </a:ext>
            </a:extLst>
          </p:cNvPr>
          <p:cNvSpPr/>
          <p:nvPr/>
        </p:nvSpPr>
        <p:spPr>
          <a:xfrm>
            <a:off x="446535" y="5196970"/>
            <a:ext cx="1753000" cy="868265"/>
          </a:xfrm>
          <a:prstGeom prst="wedgeRoundRectCallout">
            <a:avLst>
              <a:gd name="adj1" fmla="val 67595"/>
              <a:gd name="adj2" fmla="val 24130"/>
              <a:gd name="adj3" fmla="val 16667"/>
            </a:avLst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 Device Starts communicating according to  the policies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5CBFF-F365-4D23-BEE7-7C4CCE9D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25" y="2719713"/>
            <a:ext cx="9785858" cy="1976315"/>
          </a:xfrm>
          <a:prstGeom prst="rect">
            <a:avLst/>
          </a:prstGeom>
        </p:spPr>
      </p:pic>
      <p:sp>
        <p:nvSpPr>
          <p:cNvPr id="183" name="Speech Bubble: Rectangle with Corners Rounded 182">
            <a:extLst>
              <a:ext uri="{FF2B5EF4-FFF2-40B4-BE49-F238E27FC236}">
                <a16:creationId xmlns:a16="http://schemas.microsoft.com/office/drawing/2014/main" id="{2CB49DB3-4D71-45A5-935E-C36EF2DA97D8}"/>
              </a:ext>
            </a:extLst>
          </p:cNvPr>
          <p:cNvSpPr/>
          <p:nvPr/>
        </p:nvSpPr>
        <p:spPr>
          <a:xfrm>
            <a:off x="3891940" y="1859478"/>
            <a:ext cx="2003875" cy="587546"/>
          </a:xfrm>
          <a:prstGeom prst="wedgeRoundRectCallout">
            <a:avLst>
              <a:gd name="adj1" fmla="val 21346"/>
              <a:gd name="adj2" fmla="val 124331"/>
              <a:gd name="adj3" fmla="val 16667"/>
            </a:avLst>
          </a:prstGeom>
          <a:noFill/>
          <a:ln w="88900">
            <a:solidFill>
              <a:srgbClr val="E55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Core Network identifies data congestion</a:t>
            </a:r>
          </a:p>
        </p:txBody>
      </p:sp>
      <p:sp>
        <p:nvSpPr>
          <p:cNvPr id="190" name="Speech Bubble: Rectangle with Corners Rounded 189">
            <a:extLst>
              <a:ext uri="{FF2B5EF4-FFF2-40B4-BE49-F238E27FC236}">
                <a16:creationId xmlns:a16="http://schemas.microsoft.com/office/drawing/2014/main" id="{435E65FE-717B-4A1A-A93B-AA81DBC3C1DC}"/>
              </a:ext>
            </a:extLst>
          </p:cNvPr>
          <p:cNvSpPr/>
          <p:nvPr/>
        </p:nvSpPr>
        <p:spPr>
          <a:xfrm>
            <a:off x="589934" y="1504334"/>
            <a:ext cx="2003875" cy="900453"/>
          </a:xfrm>
          <a:prstGeom prst="wedgeRoundRectCallout">
            <a:avLst>
              <a:gd name="adj1" fmla="val -1084"/>
              <a:gd name="adj2" fmla="val 81457"/>
              <a:gd name="adj3" fmla="val 16667"/>
            </a:avLst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 Device Starts communicating according to  different policies</a:t>
            </a:r>
          </a:p>
        </p:txBody>
      </p:sp>
      <p:sp>
        <p:nvSpPr>
          <p:cNvPr id="165" name="Speech Bubble: Rectangle with Corners Rounded 164">
            <a:extLst>
              <a:ext uri="{FF2B5EF4-FFF2-40B4-BE49-F238E27FC236}">
                <a16:creationId xmlns:a16="http://schemas.microsoft.com/office/drawing/2014/main" id="{5C8D863D-D91F-4023-8ABF-207B92F65A6A}"/>
              </a:ext>
            </a:extLst>
          </p:cNvPr>
          <p:cNvSpPr/>
          <p:nvPr/>
        </p:nvSpPr>
        <p:spPr>
          <a:xfrm>
            <a:off x="3891940" y="4730626"/>
            <a:ext cx="2003875" cy="707705"/>
          </a:xfrm>
          <a:prstGeom prst="wedgeRoundRectCallout">
            <a:avLst>
              <a:gd name="adj1" fmla="val -77567"/>
              <a:gd name="adj2" fmla="val -61735"/>
              <a:gd name="adj3" fmla="val 16667"/>
            </a:avLst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oneM2M 3GPP device registers to MNO Service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D0EFA-1274-4CFF-9567-39E10BCA159F}"/>
              </a:ext>
            </a:extLst>
          </p:cNvPr>
          <p:cNvGrpSpPr/>
          <p:nvPr/>
        </p:nvGrpSpPr>
        <p:grpSpPr>
          <a:xfrm>
            <a:off x="7386636" y="4880325"/>
            <a:ext cx="1399224" cy="378868"/>
            <a:chOff x="7733676" y="5120737"/>
            <a:chExt cx="1515028" cy="417954"/>
          </a:xfrm>
        </p:grpSpPr>
        <p:sp>
          <p:nvSpPr>
            <p:cNvPr id="3" name="Flowchart: Multidocument 2">
              <a:extLst>
                <a:ext uri="{FF2B5EF4-FFF2-40B4-BE49-F238E27FC236}">
                  <a16:creationId xmlns:a16="http://schemas.microsoft.com/office/drawing/2014/main" id="{F5077887-142E-4894-BA81-98E6BAA59273}"/>
                </a:ext>
              </a:extLst>
            </p:cNvPr>
            <p:cNvSpPr/>
            <p:nvPr/>
          </p:nvSpPr>
          <p:spPr>
            <a:xfrm>
              <a:off x="7733676" y="5143072"/>
              <a:ext cx="710194" cy="395619"/>
            </a:xfrm>
            <a:prstGeom prst="flowChartMulti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CMDH Policies</a:t>
              </a:r>
            </a:p>
          </p:txBody>
        </p:sp>
        <p:sp>
          <p:nvSpPr>
            <p:cNvPr id="51" name="Flowchart: Multidocument 50">
              <a:extLst>
                <a:ext uri="{FF2B5EF4-FFF2-40B4-BE49-F238E27FC236}">
                  <a16:creationId xmlns:a16="http://schemas.microsoft.com/office/drawing/2014/main" id="{E1C7F950-901E-49D8-8D5E-F952ED35CA8F}"/>
                </a:ext>
              </a:extLst>
            </p:cNvPr>
            <p:cNvSpPr/>
            <p:nvPr/>
          </p:nvSpPr>
          <p:spPr>
            <a:xfrm>
              <a:off x="8538510" y="5120737"/>
              <a:ext cx="710194" cy="395619"/>
            </a:xfrm>
            <a:prstGeom prst="flowChartMulti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Mgmt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Objects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CF22DF-4C99-45C2-9DB8-5DF8161A57BB}"/>
              </a:ext>
            </a:extLst>
          </p:cNvPr>
          <p:cNvGrpSpPr/>
          <p:nvPr/>
        </p:nvGrpSpPr>
        <p:grpSpPr>
          <a:xfrm>
            <a:off x="2443743" y="5141887"/>
            <a:ext cx="1119638" cy="1030700"/>
            <a:chOff x="187077" y="4065498"/>
            <a:chExt cx="1212303" cy="2012204"/>
          </a:xfrm>
        </p:grpSpPr>
        <p:sp>
          <p:nvSpPr>
            <p:cNvPr id="7" name="Flowchart: Magnetic Disk 6">
              <a:extLst>
                <a:ext uri="{FF2B5EF4-FFF2-40B4-BE49-F238E27FC236}">
                  <a16:creationId xmlns:a16="http://schemas.microsoft.com/office/drawing/2014/main" id="{A0905942-23A4-4161-9DDD-1A9262C255E4}"/>
                </a:ext>
              </a:extLst>
            </p:cNvPr>
            <p:cNvSpPr/>
            <p:nvPr/>
          </p:nvSpPr>
          <p:spPr>
            <a:xfrm>
              <a:off x="187077" y="4065498"/>
              <a:ext cx="1212303" cy="993348"/>
            </a:xfrm>
            <a:prstGeom prst="flowChartMagneticDis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Normal Priority</a:t>
              </a:r>
            </a:p>
          </p:txBody>
        </p:sp>
        <p:sp>
          <p:nvSpPr>
            <p:cNvPr id="54" name="Flowchart: Magnetic Disk 53">
              <a:extLst>
                <a:ext uri="{FF2B5EF4-FFF2-40B4-BE49-F238E27FC236}">
                  <a16:creationId xmlns:a16="http://schemas.microsoft.com/office/drawing/2014/main" id="{2E376B66-A1B8-460D-9340-FCB08B3146F8}"/>
                </a:ext>
              </a:extLst>
            </p:cNvPr>
            <p:cNvSpPr/>
            <p:nvPr/>
          </p:nvSpPr>
          <p:spPr>
            <a:xfrm>
              <a:off x="187077" y="5273567"/>
              <a:ext cx="1212303" cy="804135"/>
            </a:xfrm>
            <a:prstGeom prst="flowChartMagneticDis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High Priority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6741-3A27-4614-AA71-38C7D9F3D6DE}"/>
              </a:ext>
            </a:extLst>
          </p:cNvPr>
          <p:cNvGrpSpPr/>
          <p:nvPr/>
        </p:nvGrpSpPr>
        <p:grpSpPr>
          <a:xfrm>
            <a:off x="1593875" y="4583740"/>
            <a:ext cx="1384787" cy="378448"/>
            <a:chOff x="1467978" y="5145929"/>
            <a:chExt cx="1499396" cy="417491"/>
          </a:xfrm>
        </p:grpSpPr>
        <p:sp>
          <p:nvSpPr>
            <p:cNvPr id="50" name="Flowchart: Multidocument 49">
              <a:extLst>
                <a:ext uri="{FF2B5EF4-FFF2-40B4-BE49-F238E27FC236}">
                  <a16:creationId xmlns:a16="http://schemas.microsoft.com/office/drawing/2014/main" id="{09227173-217B-41F9-889C-848273CC68A4}"/>
                </a:ext>
              </a:extLst>
            </p:cNvPr>
            <p:cNvSpPr/>
            <p:nvPr/>
          </p:nvSpPr>
          <p:spPr>
            <a:xfrm>
              <a:off x="1467978" y="5167801"/>
              <a:ext cx="710194" cy="395619"/>
            </a:xfrm>
            <a:prstGeom prst="flowChartMulti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CMDH Policies</a:t>
              </a:r>
            </a:p>
          </p:txBody>
        </p:sp>
        <p:sp>
          <p:nvSpPr>
            <p:cNvPr id="55" name="Flowchart: Multidocument 54">
              <a:extLst>
                <a:ext uri="{FF2B5EF4-FFF2-40B4-BE49-F238E27FC236}">
                  <a16:creationId xmlns:a16="http://schemas.microsoft.com/office/drawing/2014/main" id="{AC2A4B17-41C0-4589-B37D-B83846D198FE}"/>
                </a:ext>
              </a:extLst>
            </p:cNvPr>
            <p:cNvSpPr/>
            <p:nvPr/>
          </p:nvSpPr>
          <p:spPr>
            <a:xfrm>
              <a:off x="2257180" y="5145929"/>
              <a:ext cx="710194" cy="395619"/>
            </a:xfrm>
            <a:prstGeom prst="flowChartMulti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Mgmt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Objects</a:t>
              </a:r>
            </a:p>
          </p:txBody>
        </p:sp>
      </p:grpSp>
      <p:sp>
        <p:nvSpPr>
          <p:cNvPr id="12" name="Flowchart: Multidocument 11">
            <a:extLst>
              <a:ext uri="{FF2B5EF4-FFF2-40B4-BE49-F238E27FC236}">
                <a16:creationId xmlns:a16="http://schemas.microsoft.com/office/drawing/2014/main" id="{AD118587-19CF-4D71-9311-0FECFB0D37DA}"/>
              </a:ext>
            </a:extLst>
          </p:cNvPr>
          <p:cNvSpPr/>
          <p:nvPr/>
        </p:nvSpPr>
        <p:spPr>
          <a:xfrm>
            <a:off x="10457281" y="5370893"/>
            <a:ext cx="602335" cy="35862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Sensor Data</a:t>
            </a:r>
          </a:p>
        </p:txBody>
      </p:sp>
      <p:sp>
        <p:nvSpPr>
          <p:cNvPr id="61" name="Flowchart: Multidocument 60">
            <a:extLst>
              <a:ext uri="{FF2B5EF4-FFF2-40B4-BE49-F238E27FC236}">
                <a16:creationId xmlns:a16="http://schemas.microsoft.com/office/drawing/2014/main" id="{CC97D8BE-4DC9-49E7-8849-ECCA2AC7A47B}"/>
              </a:ext>
            </a:extLst>
          </p:cNvPr>
          <p:cNvSpPr/>
          <p:nvPr/>
        </p:nvSpPr>
        <p:spPr>
          <a:xfrm>
            <a:off x="8485842" y="5706614"/>
            <a:ext cx="655909" cy="358622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Mgmt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EDF903-7B36-4F80-9A19-1C7E82863A6E}"/>
              </a:ext>
            </a:extLst>
          </p:cNvPr>
          <p:cNvGrpSpPr/>
          <p:nvPr/>
        </p:nvGrpSpPr>
        <p:grpSpPr>
          <a:xfrm>
            <a:off x="4237226" y="5251807"/>
            <a:ext cx="6175847" cy="668808"/>
            <a:chOff x="2157812" y="5309903"/>
            <a:chExt cx="8402019" cy="73780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D22D6C4-55B1-4508-AD30-06C488098230}"/>
                </a:ext>
              </a:extLst>
            </p:cNvPr>
            <p:cNvGrpSpPr/>
            <p:nvPr/>
          </p:nvGrpSpPr>
          <p:grpSpPr>
            <a:xfrm>
              <a:off x="2157812" y="5309903"/>
              <a:ext cx="8402019" cy="369332"/>
              <a:chOff x="8924767" y="4769171"/>
              <a:chExt cx="2469028" cy="369332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D68F9F96-6BB0-42E3-992B-A8D18F153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4767" y="5138503"/>
                <a:ext cx="2469028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8B42AFD-FB39-4E52-8D5F-5E69901CF17D}"/>
                  </a:ext>
                </a:extLst>
              </p:cNvPr>
              <p:cNvSpPr txBox="1"/>
              <p:nvPr/>
            </p:nvSpPr>
            <p:spPr>
              <a:xfrm>
                <a:off x="10104087" y="4769171"/>
                <a:ext cx="384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Sensor Data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0D7B4A-B149-4CF0-ACD5-62FFFE5A71C0}"/>
                </a:ext>
              </a:extLst>
            </p:cNvPr>
            <p:cNvGrpSpPr/>
            <p:nvPr/>
          </p:nvGrpSpPr>
          <p:grpSpPr>
            <a:xfrm>
              <a:off x="2287139" y="5678376"/>
              <a:ext cx="5782969" cy="369332"/>
              <a:chOff x="8987181" y="4769171"/>
              <a:chExt cx="2469028" cy="369332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FB07EB5-8A35-4B9F-AA46-BADBF588F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7181" y="5138503"/>
                <a:ext cx="2469028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BA6725-41B2-49B9-BF1F-ADAA0B48496A}"/>
                  </a:ext>
                </a:extLst>
              </p:cNvPr>
              <p:cNvSpPr txBox="1"/>
              <p:nvPr/>
            </p:nvSpPr>
            <p:spPr>
              <a:xfrm>
                <a:off x="9738566" y="4769171"/>
                <a:ext cx="1115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399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Device Management Data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E10986-592E-4496-AE99-FF81E1691830}"/>
              </a:ext>
            </a:extLst>
          </p:cNvPr>
          <p:cNvGrpSpPr/>
          <p:nvPr/>
        </p:nvGrpSpPr>
        <p:grpSpPr>
          <a:xfrm>
            <a:off x="6320209" y="1818672"/>
            <a:ext cx="1854420" cy="334793"/>
            <a:chOff x="8924767" y="4769171"/>
            <a:chExt cx="2469028" cy="369332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C4CBE28-E36F-43EC-AE6B-8EE6B0B31B49}"/>
                </a:ext>
              </a:extLst>
            </p:cNvPr>
            <p:cNvCxnSpPr>
              <a:cxnSpLocks/>
            </p:cNvCxnSpPr>
            <p:nvPr/>
          </p:nvCxnSpPr>
          <p:spPr>
            <a:xfrm>
              <a:off x="8924767" y="5138503"/>
              <a:ext cx="2469028" cy="0"/>
            </a:xfrm>
            <a:prstGeom prst="straightConnector1">
              <a:avLst/>
            </a:prstGeom>
            <a:ln w="28575">
              <a:solidFill>
                <a:srgbClr val="E55ABB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1A740E4-34B5-423B-9F9F-B96B9E613BBD}"/>
                </a:ext>
              </a:extLst>
            </p:cNvPr>
            <p:cNvSpPr txBox="1"/>
            <p:nvPr/>
          </p:nvSpPr>
          <p:spPr>
            <a:xfrm>
              <a:off x="9201145" y="4769171"/>
              <a:ext cx="2190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SCEF notifies CSE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D20A774-4551-483B-B2B5-E61679148D41}"/>
              </a:ext>
            </a:extLst>
          </p:cNvPr>
          <p:cNvGrpSpPr/>
          <p:nvPr/>
        </p:nvGrpSpPr>
        <p:grpSpPr>
          <a:xfrm>
            <a:off x="3133035" y="1248000"/>
            <a:ext cx="5001011" cy="334793"/>
            <a:chOff x="8924767" y="4769171"/>
            <a:chExt cx="2469028" cy="369332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64C2171-D6F5-40D0-A6F7-ACDD333CE0B2}"/>
                </a:ext>
              </a:extLst>
            </p:cNvPr>
            <p:cNvCxnSpPr>
              <a:cxnSpLocks/>
            </p:cNvCxnSpPr>
            <p:nvPr/>
          </p:nvCxnSpPr>
          <p:spPr>
            <a:xfrm>
              <a:off x="8924767" y="5138503"/>
              <a:ext cx="2469028" cy="0"/>
            </a:xfrm>
            <a:prstGeom prst="straightConnector1">
              <a:avLst/>
            </a:prstGeom>
            <a:ln w="28575">
              <a:solidFill>
                <a:srgbClr val="E55ABB"/>
              </a:solidFill>
              <a:headEnd type="stealt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13EE75B-0D60-4A94-86CC-13A8B3F383D2}"/>
                </a:ext>
              </a:extLst>
            </p:cNvPr>
            <p:cNvSpPr txBox="1"/>
            <p:nvPr/>
          </p:nvSpPr>
          <p:spPr>
            <a:xfrm>
              <a:off x="9862926" y="4769171"/>
              <a:ext cx="866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CSE notifies devices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1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83" grpId="0" animBg="1"/>
      <p:bldP spid="190" grpId="0" animBg="1"/>
      <p:bldP spid="165" grpId="0" animBg="1"/>
      <p:bldP spid="12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D79B-A1FE-4B4F-8504-478F1153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Summary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77781C-1AA1-499D-92CF-0C98DB698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133695"/>
              </p:ext>
            </p:extLst>
          </p:nvPr>
        </p:nvGraphicFramePr>
        <p:xfrm>
          <a:off x="1155700" y="1703388"/>
          <a:ext cx="8824913" cy="382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A93D9-8075-8143-8771-EB6B9FB6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4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5" y="2563950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354C-A9A5-41FB-87DF-54901C0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About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796D7-8F43-4DF2-81DE-90E69D22F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110" y="2603500"/>
            <a:ext cx="4072673" cy="3416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Bob Flynn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 chair, oneM2M Test and Development Ecosystem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 and Principal Technology Consultant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www.exactagss.com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https://www.linkedin.com/in/bobflynniv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6CDF3-9D8F-416D-93F4-6A0C7DC4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603" y="6290432"/>
            <a:ext cx="838199" cy="406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Placeholder 8" descr="A person sitting in front of a mountain&#10;&#10;Description automatically generated">
            <a:extLst>
              <a:ext uri="{FF2B5EF4-FFF2-40B4-BE49-F238E27FC236}">
                <a16:creationId xmlns:a16="http://schemas.microsoft.com/office/drawing/2014/main" id="{D0829523-684E-4C35-A725-0E7A59134D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999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A5B6-E95E-46C4-A0D3-7CA652F1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6D90A-22DA-42D4-BACE-9B7A838C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7F1A8-CD2C-46AF-98E5-5335127C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995" y="679572"/>
            <a:ext cx="1981093" cy="256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77786-8776-4698-8074-AFB2C7084488}"/>
              </a:ext>
            </a:extLst>
          </p:cNvPr>
          <p:cNvSpPr txBox="1"/>
          <p:nvPr/>
        </p:nvSpPr>
        <p:spPr>
          <a:xfrm>
            <a:off x="6686023" y="3316855"/>
            <a:ext cx="48536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https://www.exactagss.com/assets/september2019--do-no-harm.pdf</a:t>
            </a:r>
          </a:p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https://www.chordant.io/white_papers/no-harm-to-networks-</a:t>
            </a:r>
            <a:endParaRPr lang="en-US" sz="11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https://www.gsma.com/iot/resources/no-harm-to-networks/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3379B-6072-4896-B24A-CBA977076665}"/>
              </a:ext>
            </a:extLst>
          </p:cNvPr>
          <p:cNvSpPr txBox="1"/>
          <p:nvPr/>
        </p:nvSpPr>
        <p:spPr>
          <a:xfrm>
            <a:off x="6729807" y="4682325"/>
            <a:ext cx="4722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oneM2M Website: </a:t>
            </a:r>
            <a:r>
              <a:rPr lang="en-US" sz="1600" dirty="0">
                <a:hlinkClick r:id="rId5"/>
              </a:rPr>
              <a:t>http://onem2m.org/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76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3585343" y="2777782"/>
            <a:ext cx="50213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3GPP Interworking in oneM2M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6C87-8D6C-4291-9B9B-8C0410740591}"/>
              </a:ext>
            </a:extLst>
          </p:cNvPr>
          <p:cNvSpPr txBox="1"/>
          <p:nvPr/>
        </p:nvSpPr>
        <p:spPr>
          <a:xfrm>
            <a:off x="5817626" y="3530933"/>
            <a:ext cx="565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By</a:t>
            </a:r>
            <a:endParaRPr lang="en-IN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5231017" y="4132678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Bob Flynn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2423855" y="4686676"/>
            <a:ext cx="734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Vice-chair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Test and Development Ecosystem (TDE)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oneM2M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0" y="192789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</a:rPr>
              <a:t>IoT Standards and Smart Cities: oneM2M use cases, interworking, Testing and Certifications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01389-120F-470D-8441-B3B3E6EB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Cellular Internet of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FE7D1-5D34-4F0B-9F18-C4B1BFBF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14D8C8-E55B-4F5E-A850-22F9A97534DE}"/>
              </a:ext>
            </a:extLst>
          </p:cNvPr>
          <p:cNvSpPr/>
          <p:nvPr/>
        </p:nvSpPr>
        <p:spPr>
          <a:xfrm>
            <a:off x="4652962" y="1663704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oneM2M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AEE214-223D-45A8-B131-F2B3602CDFD4}"/>
              </a:ext>
            </a:extLst>
          </p:cNvPr>
          <p:cNvSpPr/>
          <p:nvPr/>
        </p:nvSpPr>
        <p:spPr>
          <a:xfrm>
            <a:off x="199548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3GPP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9A8F0-4527-4C29-ABE4-7A7D368BE405}"/>
              </a:ext>
            </a:extLst>
          </p:cNvPr>
          <p:cNvSpPr/>
          <p:nvPr/>
        </p:nvSpPr>
        <p:spPr>
          <a:xfrm>
            <a:off x="731043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GSMA</a:t>
            </a:r>
          </a:p>
        </p:txBody>
      </p:sp>
    </p:spTree>
    <p:extLst>
      <p:ext uri="{BB962C8B-B14F-4D97-AF65-F5344CB8AC3E}">
        <p14:creationId xmlns:p14="http://schemas.microsoft.com/office/powerpoint/2010/main" val="386903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Provides a Simpler Abstracted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0F46FE-9DAD-4134-99EE-0E22791A21DE}"/>
              </a:ext>
            </a:extLst>
          </p:cNvPr>
          <p:cNvGrpSpPr/>
          <p:nvPr/>
        </p:nvGrpSpPr>
        <p:grpSpPr>
          <a:xfrm>
            <a:off x="5500521" y="1339523"/>
            <a:ext cx="6468325" cy="4916695"/>
            <a:chOff x="5500521" y="1187123"/>
            <a:chExt cx="6468325" cy="4916695"/>
          </a:xfrm>
        </p:grpSpPr>
        <p:grpSp>
          <p:nvGrpSpPr>
            <p:cNvPr id="60" name="Group 59"/>
            <p:cNvGrpSpPr/>
            <p:nvPr/>
          </p:nvGrpSpPr>
          <p:grpSpPr>
            <a:xfrm>
              <a:off x="7005988" y="1455536"/>
              <a:ext cx="4479016" cy="2980286"/>
              <a:chOff x="5696722" y="914053"/>
              <a:chExt cx="6232683" cy="375679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672918" y="914053"/>
                <a:ext cx="0" cy="378903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: Rounded Corners 64"/>
              <p:cNvSpPr/>
              <p:nvPr/>
            </p:nvSpPr>
            <p:spPr>
              <a:xfrm>
                <a:off x="10170605" y="1937195"/>
                <a:ext cx="981117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LWM2M</a:t>
                </a:r>
              </a:p>
            </p:txBody>
          </p:sp>
          <p:sp>
            <p:nvSpPr>
              <p:cNvPr id="66" name="Rectangle: Rounded Corners 65"/>
              <p:cNvSpPr/>
              <p:nvPr/>
            </p:nvSpPr>
            <p:spPr>
              <a:xfrm>
                <a:off x="5696725" y="2513557"/>
                <a:ext cx="1960802" cy="46115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XML</a:t>
                </a:r>
              </a:p>
            </p:txBody>
          </p:sp>
          <p:sp>
            <p:nvSpPr>
              <p:cNvPr id="67" name="Rectangle: Rounded Corners 66"/>
              <p:cNvSpPr/>
              <p:nvPr/>
            </p:nvSpPr>
            <p:spPr>
              <a:xfrm>
                <a:off x="7722953" y="2497602"/>
                <a:ext cx="1927664" cy="497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JSON</a:t>
                </a:r>
              </a:p>
            </p:txBody>
          </p:sp>
          <p:sp>
            <p:nvSpPr>
              <p:cNvPr id="68" name="Rectangle: Rounded Corners 67"/>
              <p:cNvSpPr/>
              <p:nvPr/>
            </p:nvSpPr>
            <p:spPr>
              <a:xfrm>
                <a:off x="9716043" y="2513555"/>
                <a:ext cx="715090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CBOR</a:t>
                </a:r>
              </a:p>
            </p:txBody>
          </p:sp>
          <p:sp>
            <p:nvSpPr>
              <p:cNvPr id="69" name="Rectangle: Rounded Corners 68"/>
              <p:cNvSpPr/>
              <p:nvPr/>
            </p:nvSpPr>
            <p:spPr>
              <a:xfrm>
                <a:off x="10496559" y="2513554"/>
                <a:ext cx="1423994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70" name="Rectangle: Rounded Corners 69"/>
              <p:cNvSpPr/>
              <p:nvPr/>
            </p:nvSpPr>
            <p:spPr>
              <a:xfrm>
                <a:off x="5718452" y="3069125"/>
                <a:ext cx="1546092" cy="48441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HTTP(s)</a:t>
                </a:r>
              </a:p>
            </p:txBody>
          </p:sp>
          <p:sp>
            <p:nvSpPr>
              <p:cNvPr id="71" name="Rectangle: Rounded Corners 70"/>
              <p:cNvSpPr/>
              <p:nvPr/>
            </p:nvSpPr>
            <p:spPr>
              <a:xfrm>
                <a:off x="5707325" y="4189576"/>
                <a:ext cx="906378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Cellular</a:t>
                </a:r>
              </a:p>
            </p:txBody>
          </p:sp>
          <p:sp>
            <p:nvSpPr>
              <p:cNvPr id="72" name="Rectangle: Rounded Corners 71"/>
              <p:cNvSpPr/>
              <p:nvPr/>
            </p:nvSpPr>
            <p:spPr>
              <a:xfrm>
                <a:off x="6689904" y="4189578"/>
                <a:ext cx="673860" cy="48126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Fixed</a:t>
                </a:r>
              </a:p>
            </p:txBody>
          </p:sp>
          <p:sp>
            <p:nvSpPr>
              <p:cNvPr id="73" name="Rectangle: Rounded Corners 72"/>
              <p:cNvSpPr/>
              <p:nvPr/>
            </p:nvSpPr>
            <p:spPr>
              <a:xfrm>
                <a:off x="7456583" y="4189580"/>
                <a:ext cx="617860" cy="481259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Wi-Fi</a:t>
                </a:r>
              </a:p>
            </p:txBody>
          </p:sp>
          <p:sp>
            <p:nvSpPr>
              <p:cNvPr id="74" name="Rectangle: Rounded Corners 73"/>
              <p:cNvSpPr/>
              <p:nvPr/>
            </p:nvSpPr>
            <p:spPr>
              <a:xfrm>
                <a:off x="8176472" y="4189578"/>
                <a:ext cx="906378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Bluetooth</a:t>
                </a:r>
              </a:p>
            </p:txBody>
          </p:sp>
          <p:sp>
            <p:nvSpPr>
              <p:cNvPr id="75" name="Rectangle: Rounded Corners 74"/>
              <p:cNvSpPr/>
              <p:nvPr/>
            </p:nvSpPr>
            <p:spPr>
              <a:xfrm>
                <a:off x="5715347" y="3623919"/>
                <a:ext cx="1402370" cy="48673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TLS/PSK</a:t>
                </a:r>
              </a:p>
            </p:txBody>
          </p:sp>
          <p:sp>
            <p:nvSpPr>
              <p:cNvPr id="76" name="Rectangle: Rounded Corners 75"/>
              <p:cNvSpPr/>
              <p:nvPr/>
            </p:nvSpPr>
            <p:spPr>
              <a:xfrm>
                <a:off x="7192331" y="3629191"/>
                <a:ext cx="1479502" cy="48473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TLS/PKI</a:t>
                </a:r>
              </a:p>
            </p:txBody>
          </p:sp>
          <p:sp>
            <p:nvSpPr>
              <p:cNvPr id="77" name="Rectangle: Rounded Corners 76"/>
              <p:cNvSpPr/>
              <p:nvPr/>
            </p:nvSpPr>
            <p:spPr>
              <a:xfrm>
                <a:off x="8746447" y="3632665"/>
                <a:ext cx="2082094" cy="472518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DTLS/PSK</a:t>
                </a:r>
              </a:p>
            </p:txBody>
          </p:sp>
          <p:sp>
            <p:nvSpPr>
              <p:cNvPr id="78" name="Rectangle: Rounded Corners 77"/>
              <p:cNvSpPr/>
              <p:nvPr/>
            </p:nvSpPr>
            <p:spPr>
              <a:xfrm>
                <a:off x="10903154" y="3634785"/>
                <a:ext cx="1018200" cy="47914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79" name="Rectangle: Rounded Corners 78"/>
              <p:cNvSpPr/>
              <p:nvPr/>
            </p:nvSpPr>
            <p:spPr>
              <a:xfrm>
                <a:off x="9098629" y="3063973"/>
                <a:ext cx="1397930" cy="48034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CoAP(s)</a:t>
                </a:r>
              </a:p>
            </p:txBody>
          </p:sp>
          <p:sp>
            <p:nvSpPr>
              <p:cNvPr id="80" name="Rectangle: Rounded Corners 79"/>
              <p:cNvSpPr/>
              <p:nvPr/>
            </p:nvSpPr>
            <p:spPr>
              <a:xfrm>
                <a:off x="7348440" y="3063055"/>
                <a:ext cx="1666293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MQTT(s)</a:t>
                </a:r>
              </a:p>
            </p:txBody>
          </p:sp>
          <p:sp>
            <p:nvSpPr>
              <p:cNvPr id="81" name="Rectangle: Rounded Corners 80"/>
              <p:cNvSpPr/>
              <p:nvPr/>
            </p:nvSpPr>
            <p:spPr>
              <a:xfrm>
                <a:off x="10589955" y="3075755"/>
                <a:ext cx="1331400" cy="47251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82" name="Rectangle: Rounded Corners 81"/>
              <p:cNvSpPr/>
              <p:nvPr/>
            </p:nvSpPr>
            <p:spPr>
              <a:xfrm>
                <a:off x="5708975" y="1947897"/>
                <a:ext cx="880040" cy="47731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OCF</a:t>
                </a:r>
              </a:p>
            </p:txBody>
          </p:sp>
          <p:sp>
            <p:nvSpPr>
              <p:cNvPr id="83" name="Rectangle: Rounded Corners 82"/>
              <p:cNvSpPr/>
              <p:nvPr/>
            </p:nvSpPr>
            <p:spPr>
              <a:xfrm>
                <a:off x="8679684" y="1934010"/>
                <a:ext cx="717969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OMA DM</a:t>
                </a:r>
              </a:p>
            </p:txBody>
          </p:sp>
          <p:sp>
            <p:nvSpPr>
              <p:cNvPr id="84" name="Rectangle: Rounded Corners 83"/>
              <p:cNvSpPr/>
              <p:nvPr/>
            </p:nvSpPr>
            <p:spPr>
              <a:xfrm>
                <a:off x="9476757" y="1943945"/>
                <a:ext cx="621473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BBF</a:t>
                </a:r>
              </a:p>
            </p:txBody>
          </p:sp>
          <p:sp>
            <p:nvSpPr>
              <p:cNvPr id="85" name="Rectangle: Rounded Corners 84"/>
              <p:cNvSpPr/>
              <p:nvPr/>
            </p:nvSpPr>
            <p:spPr>
              <a:xfrm>
                <a:off x="11232168" y="1934010"/>
                <a:ext cx="688385" cy="510388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86" name="Rectangle: Rounded Corners 85"/>
              <p:cNvSpPr/>
              <p:nvPr/>
            </p:nvSpPr>
            <p:spPr>
              <a:xfrm>
                <a:off x="5696722" y="1374680"/>
                <a:ext cx="6223831" cy="447874"/>
              </a:xfrm>
              <a:prstGeom prst="roundRect">
                <a:avLst/>
              </a:prstGeom>
              <a:solidFill>
                <a:srgbClr val="B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Service Layer</a:t>
                </a:r>
              </a:p>
            </p:txBody>
          </p:sp>
          <p:sp>
            <p:nvSpPr>
              <p:cNvPr id="87" name="Rectangle: Rounded Corners 86"/>
              <p:cNvSpPr/>
              <p:nvPr/>
            </p:nvSpPr>
            <p:spPr>
              <a:xfrm>
                <a:off x="9150362" y="4189579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NB-IoT</a:t>
                </a:r>
              </a:p>
            </p:txBody>
          </p:sp>
          <p:sp>
            <p:nvSpPr>
              <p:cNvPr id="88" name="Rectangle: Rounded Corners 87"/>
              <p:cNvSpPr/>
              <p:nvPr/>
            </p:nvSpPr>
            <p:spPr>
              <a:xfrm>
                <a:off x="9870158" y="4189580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LoRA</a:t>
                </a:r>
              </a:p>
            </p:txBody>
          </p:sp>
          <p:sp>
            <p:nvSpPr>
              <p:cNvPr id="89" name="Rectangle: Rounded Corners 88"/>
              <p:cNvSpPr/>
              <p:nvPr/>
            </p:nvSpPr>
            <p:spPr>
              <a:xfrm>
                <a:off x="10589954" y="4189579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Sigfox</a:t>
                </a:r>
              </a:p>
            </p:txBody>
          </p:sp>
          <p:sp>
            <p:nvSpPr>
              <p:cNvPr id="90" name="Rectangle: Rounded Corners 89"/>
              <p:cNvSpPr/>
              <p:nvPr/>
            </p:nvSpPr>
            <p:spPr>
              <a:xfrm>
                <a:off x="11303004" y="4189579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91" name="Rectangle: Rounded Corners 90"/>
              <p:cNvSpPr/>
              <p:nvPr/>
            </p:nvSpPr>
            <p:spPr>
              <a:xfrm>
                <a:off x="7722953" y="1928336"/>
                <a:ext cx="873635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8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ZigBee (dotdot)</a:t>
                </a:r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6689905" y="1934010"/>
                <a:ext cx="966518" cy="49831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OPC-UA</a:t>
                </a:r>
              </a:p>
            </p:txBody>
          </p:sp>
        </p:grpSp>
        <p:sp>
          <p:nvSpPr>
            <p:cNvPr id="95" name="Arrow: Striped Right 94"/>
            <p:cNvSpPr/>
            <p:nvPr/>
          </p:nvSpPr>
          <p:spPr>
            <a:xfrm>
              <a:off x="5500521" y="2815419"/>
              <a:ext cx="840605" cy="732233"/>
            </a:xfrm>
            <a:prstGeom prst="stripedRightArrow">
              <a:avLst/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1" name="Textfeld 9"/>
            <p:cNvSpPr txBox="1"/>
            <p:nvPr/>
          </p:nvSpPr>
          <p:spPr>
            <a:xfrm>
              <a:off x="5990254" y="5180488"/>
              <a:ext cx="5978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Z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Using oneM2M, the developer only uses the globally specified oneM2M APIs.  This greatly simplifies life for Smart City Stakeholders</a:t>
              </a:r>
            </a:p>
          </p:txBody>
        </p:sp>
        <p:pic>
          <p:nvPicPr>
            <p:cNvPr id="102" name="Picture 10" descr="C:\Users\Jayeeta\AppData\Local\Microsoft\Windows\INetCache\Content.Word\oneM2M Logo_HighR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314" y="1675308"/>
              <a:ext cx="1094674" cy="685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534" y="1187123"/>
              <a:ext cx="1012065" cy="67348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497983" y="4246710"/>
              <a:ext cx="3199934" cy="926524"/>
              <a:chOff x="7497983" y="4246710"/>
              <a:chExt cx="3199934" cy="926524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5"/>
              <a:srcRect l="57879" t="11415" r="29192" b="69558"/>
              <a:stretch/>
            </p:blipFill>
            <p:spPr>
              <a:xfrm>
                <a:off x="9852411" y="4260508"/>
                <a:ext cx="845506" cy="900115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5"/>
              <a:srcRect l="67681" t="49457" r="19180" b="31743"/>
              <a:stretch/>
            </p:blipFill>
            <p:spPr>
              <a:xfrm>
                <a:off x="8656267" y="4246710"/>
                <a:ext cx="859248" cy="88934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5"/>
              <a:srcRect l="29547" t="11747" r="56922" b="69851"/>
              <a:stretch/>
            </p:blipFill>
            <p:spPr>
              <a:xfrm>
                <a:off x="7497983" y="4281924"/>
                <a:ext cx="906009" cy="891310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B44780-BC67-4709-8A10-ABD5F6283749}"/>
              </a:ext>
            </a:extLst>
          </p:cNvPr>
          <p:cNvGrpSpPr/>
          <p:nvPr/>
        </p:nvGrpSpPr>
        <p:grpSpPr>
          <a:xfrm>
            <a:off x="444915" y="1339523"/>
            <a:ext cx="5276248" cy="5140530"/>
            <a:chOff x="461731" y="1206213"/>
            <a:chExt cx="5276248" cy="5140530"/>
          </a:xfrm>
        </p:grpSpPr>
        <p:grpSp>
          <p:nvGrpSpPr>
            <p:cNvPr id="7" name="Group 6"/>
            <p:cNvGrpSpPr/>
            <p:nvPr/>
          </p:nvGrpSpPr>
          <p:grpSpPr>
            <a:xfrm>
              <a:off x="461731" y="2253107"/>
              <a:ext cx="4877728" cy="2442835"/>
              <a:chOff x="796762" y="2681083"/>
              <a:chExt cx="6232680" cy="3236991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5270642" y="2689941"/>
                <a:ext cx="1061563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LWM2M</a:t>
                </a:r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>
                <a:off x="796762" y="3266304"/>
                <a:ext cx="1960802" cy="46115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XML</a:t>
                </a: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2822990" y="3250349"/>
                <a:ext cx="1927664" cy="497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JSON</a:t>
                </a:r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4816080" y="3266302"/>
                <a:ext cx="715090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CBOR</a:t>
                </a: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5596596" y="3266301"/>
                <a:ext cx="1423994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18" name="Rectangle: Rounded Corners 17"/>
              <p:cNvSpPr/>
              <p:nvPr/>
            </p:nvSpPr>
            <p:spPr>
              <a:xfrm>
                <a:off x="818489" y="3821872"/>
                <a:ext cx="1546092" cy="48441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HTTP(s)</a:t>
                </a:r>
              </a:p>
            </p:txBody>
          </p:sp>
          <p:sp>
            <p:nvSpPr>
              <p:cNvPr id="19" name="Rectangle: Rounded Corners 18"/>
              <p:cNvSpPr/>
              <p:nvPr/>
            </p:nvSpPr>
            <p:spPr>
              <a:xfrm>
                <a:off x="807362" y="4942323"/>
                <a:ext cx="906378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Cellular</a:t>
                </a:r>
              </a:p>
            </p:txBody>
          </p:sp>
          <p:sp>
            <p:nvSpPr>
              <p:cNvPr id="20" name="Rectangle: Rounded Corners 19"/>
              <p:cNvSpPr/>
              <p:nvPr/>
            </p:nvSpPr>
            <p:spPr>
              <a:xfrm>
                <a:off x="1789941" y="4942325"/>
                <a:ext cx="673860" cy="48126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Fixed</a:t>
                </a:r>
              </a:p>
            </p:txBody>
          </p:sp>
          <p:sp>
            <p:nvSpPr>
              <p:cNvPr id="21" name="Rectangle: Rounded Corners 20"/>
              <p:cNvSpPr/>
              <p:nvPr/>
            </p:nvSpPr>
            <p:spPr>
              <a:xfrm>
                <a:off x="2556620" y="4942327"/>
                <a:ext cx="617860" cy="481259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Wi-Fi</a:t>
                </a: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3276509" y="4942325"/>
                <a:ext cx="906378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Bluetooth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196774" y="5539170"/>
                <a:ext cx="0" cy="378904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/>
              <p:cNvSpPr/>
              <p:nvPr/>
            </p:nvSpPr>
            <p:spPr>
              <a:xfrm>
                <a:off x="815384" y="4376666"/>
                <a:ext cx="1402370" cy="48673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TLS/PSK</a:t>
                </a:r>
              </a:p>
            </p:txBody>
          </p:sp>
          <p:sp>
            <p:nvSpPr>
              <p:cNvPr id="30" name="Rectangle: Rounded Corners 29"/>
              <p:cNvSpPr/>
              <p:nvPr/>
            </p:nvSpPr>
            <p:spPr>
              <a:xfrm>
                <a:off x="2292368" y="4381938"/>
                <a:ext cx="1479502" cy="48473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TLS/PKI</a:t>
                </a: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846484" y="4385412"/>
                <a:ext cx="2082094" cy="472518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DTLS/PSK</a:t>
                </a:r>
              </a:p>
            </p:txBody>
          </p:sp>
          <p:sp>
            <p:nvSpPr>
              <p:cNvPr id="32" name="Rectangle: Rounded Corners 31"/>
              <p:cNvSpPr/>
              <p:nvPr/>
            </p:nvSpPr>
            <p:spPr>
              <a:xfrm>
                <a:off x="6003191" y="4387532"/>
                <a:ext cx="1018200" cy="47914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3" name="Rectangle: Rounded Corners 32"/>
              <p:cNvSpPr/>
              <p:nvPr/>
            </p:nvSpPr>
            <p:spPr>
              <a:xfrm>
                <a:off x="4198666" y="3816720"/>
                <a:ext cx="1397930" cy="48034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CoAP(s)</a:t>
                </a:r>
              </a:p>
            </p:txBody>
          </p:sp>
          <p:sp>
            <p:nvSpPr>
              <p:cNvPr id="34" name="Rectangle: Rounded Corners 33"/>
              <p:cNvSpPr/>
              <p:nvPr/>
            </p:nvSpPr>
            <p:spPr>
              <a:xfrm>
                <a:off x="2448477" y="3815802"/>
                <a:ext cx="1666293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MQTT(s)</a:t>
                </a:r>
              </a:p>
            </p:txBody>
          </p:sp>
          <p:sp>
            <p:nvSpPr>
              <p:cNvPr id="35" name="Rectangle: Rounded Corners 34"/>
              <p:cNvSpPr/>
              <p:nvPr/>
            </p:nvSpPr>
            <p:spPr>
              <a:xfrm>
                <a:off x="5689992" y="3828502"/>
                <a:ext cx="1331400" cy="47251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6" name="Rectangle: Rounded Corners 35"/>
              <p:cNvSpPr/>
              <p:nvPr/>
            </p:nvSpPr>
            <p:spPr>
              <a:xfrm>
                <a:off x="809012" y="2700644"/>
                <a:ext cx="880040" cy="47731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OCF</a:t>
                </a:r>
              </a:p>
            </p:txBody>
          </p:sp>
          <p:sp>
            <p:nvSpPr>
              <p:cNvPr id="37" name="Rectangle: Rounded Corners 36"/>
              <p:cNvSpPr/>
              <p:nvPr/>
            </p:nvSpPr>
            <p:spPr>
              <a:xfrm>
                <a:off x="3779721" y="2686757"/>
                <a:ext cx="717969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OMA DM</a:t>
                </a:r>
              </a:p>
            </p:txBody>
          </p:sp>
          <p:sp>
            <p:nvSpPr>
              <p:cNvPr id="38" name="Rectangle: Rounded Corners 37"/>
              <p:cNvSpPr/>
              <p:nvPr/>
            </p:nvSpPr>
            <p:spPr>
              <a:xfrm>
                <a:off x="4576794" y="2696692"/>
                <a:ext cx="621473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BBF</a:t>
                </a:r>
              </a:p>
            </p:txBody>
          </p:sp>
          <p:sp>
            <p:nvSpPr>
              <p:cNvPr id="39" name="Rectangle: Rounded Corners 38"/>
              <p:cNvSpPr/>
              <p:nvPr/>
            </p:nvSpPr>
            <p:spPr>
              <a:xfrm>
                <a:off x="6428600" y="2686757"/>
                <a:ext cx="591991" cy="510388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40" name="Rectangle: Rounded Corners 39"/>
              <p:cNvSpPr/>
              <p:nvPr/>
            </p:nvSpPr>
            <p:spPr>
              <a:xfrm>
                <a:off x="4250399" y="4942326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NB-IoT</a:t>
                </a:r>
              </a:p>
            </p:txBody>
          </p:sp>
          <p:sp>
            <p:nvSpPr>
              <p:cNvPr id="41" name="Rectangle: Rounded Corners 40"/>
              <p:cNvSpPr/>
              <p:nvPr/>
            </p:nvSpPr>
            <p:spPr>
              <a:xfrm>
                <a:off x="4970195" y="4942327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LoRA</a:t>
                </a:r>
              </a:p>
            </p:txBody>
          </p:sp>
          <p:sp>
            <p:nvSpPr>
              <p:cNvPr id="42" name="Rectangle: Rounded Corners 41"/>
              <p:cNvSpPr/>
              <p:nvPr/>
            </p:nvSpPr>
            <p:spPr>
              <a:xfrm>
                <a:off x="5689991" y="4942326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Sigfox</a:t>
                </a: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6403041" y="4942326"/>
                <a:ext cx="626401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44" name="Rectangle: Rounded Corners 43"/>
              <p:cNvSpPr/>
              <p:nvPr/>
            </p:nvSpPr>
            <p:spPr>
              <a:xfrm>
                <a:off x="2822990" y="2681083"/>
                <a:ext cx="873635" cy="48126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ZigBee (dotdot)</a:t>
                </a:r>
              </a:p>
            </p:txBody>
          </p:sp>
          <p:sp>
            <p:nvSpPr>
              <p:cNvPr id="45" name="Rectangle: Rounded Corners 44"/>
              <p:cNvSpPr/>
              <p:nvPr/>
            </p:nvSpPr>
            <p:spPr>
              <a:xfrm>
                <a:off x="1789942" y="2686757"/>
                <a:ext cx="966518" cy="49831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OPC-UA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4563599" y="5469971"/>
                <a:ext cx="0" cy="378904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Freeform: Shape 95"/>
            <p:cNvSpPr/>
            <p:nvPr/>
          </p:nvSpPr>
          <p:spPr>
            <a:xfrm>
              <a:off x="2016568" y="1690717"/>
              <a:ext cx="2116124" cy="2596124"/>
            </a:xfrm>
            <a:custGeom>
              <a:avLst/>
              <a:gdLst>
                <a:gd name="connsiteX0" fmla="*/ 818004 w 2301895"/>
                <a:gd name="connsiteY0" fmla="*/ 7879 h 2954279"/>
                <a:gd name="connsiteX1" fmla="*/ 2049904 w 2301895"/>
                <a:gd name="connsiteY1" fmla="*/ 172979 h 2954279"/>
                <a:gd name="connsiteX2" fmla="*/ 2291204 w 2301895"/>
                <a:gd name="connsiteY2" fmla="*/ 1176279 h 2954279"/>
                <a:gd name="connsiteX3" fmla="*/ 1859404 w 2301895"/>
                <a:gd name="connsiteY3" fmla="*/ 1722379 h 2954279"/>
                <a:gd name="connsiteX4" fmla="*/ 1122804 w 2301895"/>
                <a:gd name="connsiteY4" fmla="*/ 2090679 h 2954279"/>
                <a:gd name="connsiteX5" fmla="*/ 43304 w 2301895"/>
                <a:gd name="connsiteY5" fmla="*/ 2370079 h 2954279"/>
                <a:gd name="connsiteX6" fmla="*/ 221104 w 2301895"/>
                <a:gd name="connsiteY6" fmla="*/ 2954279 h 295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895" h="2954279">
                  <a:moveTo>
                    <a:pt x="818004" y="7879"/>
                  </a:moveTo>
                  <a:cubicBezTo>
                    <a:pt x="1311187" y="-6938"/>
                    <a:pt x="1804371" y="-21754"/>
                    <a:pt x="2049904" y="172979"/>
                  </a:cubicBezTo>
                  <a:cubicBezTo>
                    <a:pt x="2295437" y="367712"/>
                    <a:pt x="2322954" y="918046"/>
                    <a:pt x="2291204" y="1176279"/>
                  </a:cubicBezTo>
                  <a:cubicBezTo>
                    <a:pt x="2259454" y="1434512"/>
                    <a:pt x="2054137" y="1569979"/>
                    <a:pt x="1859404" y="1722379"/>
                  </a:cubicBezTo>
                  <a:cubicBezTo>
                    <a:pt x="1664671" y="1874779"/>
                    <a:pt x="1425487" y="1982729"/>
                    <a:pt x="1122804" y="2090679"/>
                  </a:cubicBezTo>
                  <a:cubicBezTo>
                    <a:pt x="820121" y="2198629"/>
                    <a:pt x="193587" y="2226146"/>
                    <a:pt x="43304" y="2370079"/>
                  </a:cubicBezTo>
                  <a:cubicBezTo>
                    <a:pt x="-106979" y="2514012"/>
                    <a:pt x="178771" y="2852679"/>
                    <a:pt x="221104" y="29542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1607477" y="1731122"/>
              <a:ext cx="1009303" cy="2700804"/>
            </a:xfrm>
            <a:custGeom>
              <a:avLst/>
              <a:gdLst>
                <a:gd name="connsiteX0" fmla="*/ 1097908 w 1097908"/>
                <a:gd name="connsiteY0" fmla="*/ 0 h 3073400"/>
                <a:gd name="connsiteX1" fmla="*/ 818508 w 1097908"/>
                <a:gd name="connsiteY1" fmla="*/ 774700 h 3073400"/>
                <a:gd name="connsiteX2" fmla="*/ 970908 w 1097908"/>
                <a:gd name="connsiteY2" fmla="*/ 1320800 h 3073400"/>
                <a:gd name="connsiteX3" fmla="*/ 666108 w 1097908"/>
                <a:gd name="connsiteY3" fmla="*/ 1701800 h 3073400"/>
                <a:gd name="connsiteX4" fmla="*/ 323208 w 1097908"/>
                <a:gd name="connsiteY4" fmla="*/ 2019300 h 3073400"/>
                <a:gd name="connsiteX5" fmla="*/ 5708 w 1097908"/>
                <a:gd name="connsiteY5" fmla="*/ 2565400 h 3073400"/>
                <a:gd name="connsiteX6" fmla="*/ 120008 w 1097908"/>
                <a:gd name="connsiteY6" fmla="*/ 3073400 h 307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908" h="3073400">
                  <a:moveTo>
                    <a:pt x="1097908" y="0"/>
                  </a:moveTo>
                  <a:cubicBezTo>
                    <a:pt x="968791" y="277283"/>
                    <a:pt x="839675" y="554567"/>
                    <a:pt x="818508" y="774700"/>
                  </a:cubicBezTo>
                  <a:cubicBezTo>
                    <a:pt x="797341" y="994833"/>
                    <a:pt x="996308" y="1166283"/>
                    <a:pt x="970908" y="1320800"/>
                  </a:cubicBezTo>
                  <a:cubicBezTo>
                    <a:pt x="945508" y="1475317"/>
                    <a:pt x="774058" y="1585383"/>
                    <a:pt x="666108" y="1701800"/>
                  </a:cubicBezTo>
                  <a:cubicBezTo>
                    <a:pt x="558158" y="1818217"/>
                    <a:pt x="433275" y="1875367"/>
                    <a:pt x="323208" y="2019300"/>
                  </a:cubicBezTo>
                  <a:cubicBezTo>
                    <a:pt x="213141" y="2163233"/>
                    <a:pt x="39575" y="2389717"/>
                    <a:pt x="5708" y="2565400"/>
                  </a:cubicBezTo>
                  <a:cubicBezTo>
                    <a:pt x="-28159" y="2741083"/>
                    <a:pt x="98841" y="2969683"/>
                    <a:pt x="120008" y="3073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1113165" y="1686480"/>
              <a:ext cx="1730615" cy="2723124"/>
            </a:xfrm>
            <a:custGeom>
              <a:avLst/>
              <a:gdLst>
                <a:gd name="connsiteX0" fmla="*/ 1394315 w 1882543"/>
                <a:gd name="connsiteY0" fmla="*/ 0 h 3098800"/>
                <a:gd name="connsiteX1" fmla="*/ 98915 w 1882543"/>
                <a:gd name="connsiteY1" fmla="*/ 342900 h 3098800"/>
                <a:gd name="connsiteX2" fmla="*/ 137015 w 1882543"/>
                <a:gd name="connsiteY2" fmla="*/ 1358900 h 3098800"/>
                <a:gd name="connsiteX3" fmla="*/ 518015 w 1882543"/>
                <a:gd name="connsiteY3" fmla="*/ 1727200 h 3098800"/>
                <a:gd name="connsiteX4" fmla="*/ 1457815 w 1882543"/>
                <a:gd name="connsiteY4" fmla="*/ 2044700 h 3098800"/>
                <a:gd name="connsiteX5" fmla="*/ 1876915 w 1882543"/>
                <a:gd name="connsiteY5" fmla="*/ 2425700 h 3098800"/>
                <a:gd name="connsiteX6" fmla="*/ 1661015 w 1882543"/>
                <a:gd name="connsiteY6" fmla="*/ 3098800 h 309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543" h="3098800">
                  <a:moveTo>
                    <a:pt x="1394315" y="0"/>
                  </a:moveTo>
                  <a:cubicBezTo>
                    <a:pt x="851390" y="58208"/>
                    <a:pt x="308465" y="116417"/>
                    <a:pt x="98915" y="342900"/>
                  </a:cubicBezTo>
                  <a:cubicBezTo>
                    <a:pt x="-110635" y="569383"/>
                    <a:pt x="67165" y="1128183"/>
                    <a:pt x="137015" y="1358900"/>
                  </a:cubicBezTo>
                  <a:cubicBezTo>
                    <a:pt x="206865" y="1589617"/>
                    <a:pt x="297882" y="1612900"/>
                    <a:pt x="518015" y="1727200"/>
                  </a:cubicBezTo>
                  <a:cubicBezTo>
                    <a:pt x="738148" y="1841500"/>
                    <a:pt x="1231332" y="1928283"/>
                    <a:pt x="1457815" y="2044700"/>
                  </a:cubicBezTo>
                  <a:cubicBezTo>
                    <a:pt x="1684298" y="2161117"/>
                    <a:pt x="1843048" y="2250017"/>
                    <a:pt x="1876915" y="2425700"/>
                  </a:cubicBezTo>
                  <a:cubicBezTo>
                    <a:pt x="1910782" y="2601383"/>
                    <a:pt x="1785898" y="2850091"/>
                    <a:pt x="1661015" y="30988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3095458" y="1559876"/>
              <a:ext cx="1825434" cy="2771606"/>
            </a:xfrm>
            <a:custGeom>
              <a:avLst/>
              <a:gdLst>
                <a:gd name="connsiteX0" fmla="*/ 0 w 1985686"/>
                <a:gd name="connsiteY0" fmla="*/ 4370 h 3153970"/>
                <a:gd name="connsiteX1" fmla="*/ 1828800 w 1985686"/>
                <a:gd name="connsiteY1" fmla="*/ 156770 h 3153970"/>
                <a:gd name="connsiteX2" fmla="*/ 1828800 w 1985686"/>
                <a:gd name="connsiteY2" fmla="*/ 1033070 h 3153970"/>
                <a:gd name="connsiteX3" fmla="*/ 1308100 w 1985686"/>
                <a:gd name="connsiteY3" fmla="*/ 1515670 h 3153970"/>
                <a:gd name="connsiteX4" fmla="*/ 977900 w 1985686"/>
                <a:gd name="connsiteY4" fmla="*/ 2125270 h 3153970"/>
                <a:gd name="connsiteX5" fmla="*/ 292100 w 1985686"/>
                <a:gd name="connsiteY5" fmla="*/ 2645970 h 3153970"/>
                <a:gd name="connsiteX6" fmla="*/ 228600 w 1985686"/>
                <a:gd name="connsiteY6" fmla="*/ 3153970 h 3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686" h="3153970">
                  <a:moveTo>
                    <a:pt x="0" y="4370"/>
                  </a:moveTo>
                  <a:cubicBezTo>
                    <a:pt x="762000" y="-5155"/>
                    <a:pt x="1524000" y="-14680"/>
                    <a:pt x="1828800" y="156770"/>
                  </a:cubicBezTo>
                  <a:cubicBezTo>
                    <a:pt x="2133600" y="328220"/>
                    <a:pt x="1915583" y="806587"/>
                    <a:pt x="1828800" y="1033070"/>
                  </a:cubicBezTo>
                  <a:cubicBezTo>
                    <a:pt x="1742017" y="1259553"/>
                    <a:pt x="1449917" y="1333637"/>
                    <a:pt x="1308100" y="1515670"/>
                  </a:cubicBezTo>
                  <a:cubicBezTo>
                    <a:pt x="1166283" y="1697703"/>
                    <a:pt x="1147233" y="1936887"/>
                    <a:pt x="977900" y="2125270"/>
                  </a:cubicBezTo>
                  <a:cubicBezTo>
                    <a:pt x="808567" y="2313653"/>
                    <a:pt x="416983" y="2474520"/>
                    <a:pt x="292100" y="2645970"/>
                  </a:cubicBezTo>
                  <a:cubicBezTo>
                    <a:pt x="167217" y="2817420"/>
                    <a:pt x="197908" y="2985695"/>
                    <a:pt x="228600" y="315397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0" name="Textfeld 8"/>
            <p:cNvSpPr txBox="1"/>
            <p:nvPr/>
          </p:nvSpPr>
          <p:spPr>
            <a:xfrm>
              <a:off x="591990" y="5146414"/>
              <a:ext cx="51459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Z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Today Smart City Stakeholders are exposed to many different technology choices. This leads to complexity and hampers interoperability. </a:t>
              </a: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9929" y="1206213"/>
              <a:ext cx="1017757" cy="677271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5"/>
            <a:srcRect l="57879" t="11415" r="29192" b="69558"/>
            <a:stretch/>
          </p:blipFill>
          <p:spPr>
            <a:xfrm>
              <a:off x="2946504" y="4003658"/>
              <a:ext cx="845506" cy="900115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5"/>
            <a:srcRect l="67681" t="49457" r="19180" b="31743"/>
            <a:stretch/>
          </p:blipFill>
          <p:spPr>
            <a:xfrm>
              <a:off x="2041347" y="4015247"/>
              <a:ext cx="859248" cy="88934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/>
            <a:srcRect l="29547" t="11747" r="56922" b="69851"/>
            <a:stretch/>
          </p:blipFill>
          <p:spPr>
            <a:xfrm>
              <a:off x="1080361" y="4034799"/>
              <a:ext cx="906009" cy="89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13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01389-120F-470D-8441-B3B3E6EB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Cellular Internet of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FE7D1-5D34-4F0B-9F18-C4B1BFBF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14D8C8-E55B-4F5E-A850-22F9A97534DE}"/>
              </a:ext>
            </a:extLst>
          </p:cNvPr>
          <p:cNvSpPr/>
          <p:nvPr/>
        </p:nvSpPr>
        <p:spPr>
          <a:xfrm>
            <a:off x="4652962" y="1663704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oneM2M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AEE214-223D-45A8-B131-F2B3602CDFD4}"/>
              </a:ext>
            </a:extLst>
          </p:cNvPr>
          <p:cNvSpPr/>
          <p:nvPr/>
        </p:nvSpPr>
        <p:spPr>
          <a:xfrm>
            <a:off x="199548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3GPP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9A8F0-4527-4C29-ABE4-7A7D368BE405}"/>
              </a:ext>
            </a:extLst>
          </p:cNvPr>
          <p:cNvSpPr/>
          <p:nvPr/>
        </p:nvSpPr>
        <p:spPr>
          <a:xfrm>
            <a:off x="731043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GSMA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8E1DE4-586F-4DE6-A5BC-2B9F8C019196}"/>
              </a:ext>
            </a:extLst>
          </p:cNvPr>
          <p:cNvCxnSpPr>
            <a:cxnSpLocks/>
          </p:cNvCxnSpPr>
          <p:nvPr/>
        </p:nvCxnSpPr>
        <p:spPr>
          <a:xfrm>
            <a:off x="5981699" y="2457450"/>
            <a:ext cx="0" cy="206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28ABC7-DB57-44BD-84FA-A919F90EA145}"/>
              </a:ext>
            </a:extLst>
          </p:cNvPr>
          <p:cNvSpPr txBox="1"/>
          <p:nvPr/>
        </p:nvSpPr>
        <p:spPr>
          <a:xfrm>
            <a:off x="7581900" y="1612896"/>
            <a:ext cx="394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Device Abstraction and Interworking</a:t>
            </a:r>
          </a:p>
          <a:p>
            <a:r>
              <a:rPr lang="en-US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32443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j-lt"/>
              </a:rPr>
              <a:t>3GPP Enhancements for MTC</a:t>
            </a:r>
            <a:endParaRPr lang="en-IN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6D47895-3217-4CE0-AEB0-77CED05F618F}"/>
              </a:ext>
            </a:extLst>
          </p:cNvPr>
          <p:cNvSpPr txBox="1">
            <a:spLocks/>
          </p:cNvSpPr>
          <p:nvPr/>
        </p:nvSpPr>
        <p:spPr>
          <a:xfrm>
            <a:off x="442452" y="1917290"/>
            <a:ext cx="5537660" cy="4102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</a:t>
            </a:r>
            <a:r>
              <a:rPr lang="en-US" b="1" dirty="0"/>
              <a:t>-------Release 13 23.682 ------------------</a:t>
            </a:r>
          </a:p>
          <a:p>
            <a:pPr>
              <a:spcBef>
                <a:spcPts val="0"/>
              </a:spcBef>
            </a:pPr>
            <a:r>
              <a:rPr lang="en-US" b="1" dirty="0"/>
              <a:t>Device Triggering Function</a:t>
            </a:r>
          </a:p>
          <a:p>
            <a:pPr>
              <a:spcBef>
                <a:spcPts val="0"/>
              </a:spcBef>
            </a:pPr>
            <a:r>
              <a:rPr lang="en-US" dirty="0"/>
              <a:t>PS-only Service Provision</a:t>
            </a:r>
          </a:p>
          <a:p>
            <a:pPr>
              <a:spcBef>
                <a:spcPts val="0"/>
              </a:spcBef>
            </a:pPr>
            <a:r>
              <a:rPr lang="en-US" b="1" dirty="0"/>
              <a:t>Core Network assisted RAN parameters tuning</a:t>
            </a:r>
          </a:p>
          <a:p>
            <a:pPr>
              <a:spcBef>
                <a:spcPts val="0"/>
              </a:spcBef>
            </a:pPr>
            <a:r>
              <a:rPr lang="en-US" b="1" dirty="0"/>
              <a:t>UE Power Saving Mode</a:t>
            </a:r>
          </a:p>
          <a:p>
            <a:pPr>
              <a:spcBef>
                <a:spcPts val="0"/>
              </a:spcBef>
            </a:pPr>
            <a:r>
              <a:rPr lang="en-US" b="1" dirty="0"/>
              <a:t>Group Message Delivery</a:t>
            </a:r>
          </a:p>
          <a:p>
            <a:pPr>
              <a:spcBef>
                <a:spcPts val="0"/>
              </a:spcBef>
            </a:pPr>
            <a:r>
              <a:rPr lang="en-US" b="1" dirty="0"/>
              <a:t>Monitoring Events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Monitoring the association of the UE and UICC and/or new IMSI-IMEI-SV association;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UE reachability;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Location of the UE, and change in location of the UE;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Loss of connectivity;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Communication failure;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Roaming status </a:t>
            </a:r>
            <a:r>
              <a:rPr lang="en-US" dirty="0"/>
              <a:t>(i.e. Roaming or No Roaming) of the UE, and change in roaming status of the UE; and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Number of UEs present in a geographical area;</a:t>
            </a:r>
          </a:p>
          <a:p>
            <a:pPr lvl="1">
              <a:spcBef>
                <a:spcPts val="0"/>
              </a:spcBef>
            </a:pPr>
            <a:r>
              <a:rPr lang="en-US" dirty="0"/>
              <a:t>Availability after DDN failure.</a:t>
            </a:r>
          </a:p>
          <a:p>
            <a:pPr lvl="1">
              <a:spcBef>
                <a:spcPts val="0"/>
              </a:spcBef>
            </a:pPr>
            <a:r>
              <a:rPr lang="en-GB" b="1" dirty="0"/>
              <a:t>Offline Charging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High latency communication</a:t>
            </a:r>
          </a:p>
          <a:p>
            <a:pPr>
              <a:spcBef>
                <a:spcPts val="0"/>
              </a:spcBef>
            </a:pPr>
            <a:r>
              <a:rPr lang="en-US" dirty="0"/>
              <a:t>Support of informing about potential network issues</a:t>
            </a:r>
          </a:p>
          <a:p>
            <a:pPr>
              <a:spcBef>
                <a:spcPts val="0"/>
              </a:spcBef>
            </a:pPr>
            <a:r>
              <a:rPr lang="en-US" b="1" dirty="0"/>
              <a:t>Resource management of background data transfer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8B280787-71B9-4D1C-9A51-2DDC4EB80DDB}"/>
              </a:ext>
            </a:extLst>
          </p:cNvPr>
          <p:cNvSpPr txBox="1">
            <a:spLocks/>
          </p:cNvSpPr>
          <p:nvPr/>
        </p:nvSpPr>
        <p:spPr>
          <a:xfrm>
            <a:off x="6208712" y="1917289"/>
            <a:ext cx="5216372" cy="410251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E-UTRAN network resource optimizations based on communication patterns provided to the MME</a:t>
            </a:r>
          </a:p>
          <a:p>
            <a:pPr>
              <a:spcBef>
                <a:spcPts val="0"/>
              </a:spcBef>
            </a:pPr>
            <a:r>
              <a:rPr lang="en-US" dirty="0"/>
              <a:t>Support of setting up an AS session with required QoS</a:t>
            </a:r>
          </a:p>
          <a:p>
            <a:pPr>
              <a:spcBef>
                <a:spcPts val="0"/>
              </a:spcBef>
            </a:pPr>
            <a:r>
              <a:rPr lang="en-US" b="1" dirty="0"/>
              <a:t>Change the chargeable party </a:t>
            </a:r>
            <a:r>
              <a:rPr lang="en-US" dirty="0"/>
              <a:t>at session set-up or during the session</a:t>
            </a:r>
          </a:p>
          <a:p>
            <a:pPr>
              <a:spcBef>
                <a:spcPts val="0"/>
              </a:spcBef>
            </a:pPr>
            <a:r>
              <a:rPr lang="en-US" b="1" dirty="0"/>
              <a:t>Extended idle mode DRX</a:t>
            </a:r>
          </a:p>
          <a:p>
            <a:pPr>
              <a:spcBef>
                <a:spcPts val="0"/>
              </a:spcBef>
            </a:pPr>
            <a:r>
              <a:rPr lang="en-US" b="1" dirty="0"/>
              <a:t>Non-IP Data Delivery (NIDD)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        </a:t>
            </a:r>
            <a:r>
              <a:rPr lang="en-US" b="1" dirty="0"/>
              <a:t>-------Release 15 23.682 ------------------</a:t>
            </a:r>
          </a:p>
          <a:p>
            <a:pPr>
              <a:spcBef>
                <a:spcPts val="0"/>
              </a:spcBef>
            </a:pPr>
            <a:r>
              <a:rPr lang="en-US" dirty="0"/>
              <a:t>Support of PFD management via SCEF</a:t>
            </a:r>
          </a:p>
          <a:p>
            <a:pPr>
              <a:spcBef>
                <a:spcPts val="0"/>
              </a:spcBef>
            </a:pPr>
            <a:r>
              <a:rPr lang="en-US" dirty="0"/>
              <a:t>MSISDN-less MO-SMS via T4</a:t>
            </a:r>
          </a:p>
          <a:p>
            <a:pPr>
              <a:spcBef>
                <a:spcPts val="0"/>
              </a:spcBef>
            </a:pPr>
            <a:r>
              <a:rPr lang="en-US" dirty="0"/>
              <a:t>Enhanced Coverage Restriction Control via SCEF</a:t>
            </a:r>
          </a:p>
          <a:p>
            <a:pPr>
              <a:spcBef>
                <a:spcPts val="0"/>
              </a:spcBef>
            </a:pPr>
            <a:r>
              <a:rPr lang="en-US" b="1" dirty="0"/>
              <a:t>MBMS user service for UEs using power saving functions</a:t>
            </a:r>
          </a:p>
          <a:p>
            <a:pPr>
              <a:spcBef>
                <a:spcPts val="0"/>
              </a:spcBef>
            </a:pPr>
            <a:r>
              <a:rPr lang="en-US" dirty="0"/>
              <a:t>Enhancements to Location Services for </a:t>
            </a:r>
            <a:r>
              <a:rPr lang="en-US" dirty="0" err="1"/>
              <a:t>CIoT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MBMS user service for NB or M UE categories</a:t>
            </a:r>
          </a:p>
          <a:p>
            <a:pPr>
              <a:spcBef>
                <a:spcPts val="0"/>
              </a:spcBef>
            </a:pPr>
            <a:r>
              <a:rPr lang="en-US" b="1" dirty="0"/>
              <a:t>Network Parameter Configuration via SCEF</a:t>
            </a:r>
          </a:p>
          <a:p>
            <a:pPr>
              <a:spcBef>
                <a:spcPts val="0"/>
              </a:spcBef>
            </a:pPr>
            <a:r>
              <a:rPr lang="en-US" b="1" dirty="0"/>
              <a:t>SCEF - SCS/AS API Procedures</a:t>
            </a:r>
          </a:p>
          <a:p>
            <a:pPr>
              <a:spcBef>
                <a:spcPts val="0"/>
              </a:spcBef>
            </a:pPr>
            <a:r>
              <a:rPr lang="en-US" b="1" dirty="0"/>
              <a:t>Charging Principles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4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101389-120F-470D-8441-B3B3E6EB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Cellular Internet of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FE7D1-5D34-4F0B-9F18-C4B1BFBF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14D8C8-E55B-4F5E-A850-22F9A97534DE}"/>
              </a:ext>
            </a:extLst>
          </p:cNvPr>
          <p:cNvSpPr/>
          <p:nvPr/>
        </p:nvSpPr>
        <p:spPr>
          <a:xfrm>
            <a:off x="4652962" y="1663704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oneM2M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AEE214-223D-45A8-B131-F2B3602CDFD4}"/>
              </a:ext>
            </a:extLst>
          </p:cNvPr>
          <p:cNvSpPr/>
          <p:nvPr/>
        </p:nvSpPr>
        <p:spPr>
          <a:xfrm>
            <a:off x="199548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3GPP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29A8F0-4527-4C29-ABE4-7A7D368BE405}"/>
              </a:ext>
            </a:extLst>
          </p:cNvPr>
          <p:cNvSpPr/>
          <p:nvPr/>
        </p:nvSpPr>
        <p:spPr>
          <a:xfrm>
            <a:off x="7310437" y="2810932"/>
            <a:ext cx="2657475" cy="706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GSMA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77BE70A-CA04-4326-ACA9-194CB599465D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652962" y="3164414"/>
            <a:ext cx="800100" cy="13599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8E1DE4-586F-4DE6-A5BC-2B9F8C019196}"/>
              </a:ext>
            </a:extLst>
          </p:cNvPr>
          <p:cNvCxnSpPr>
            <a:cxnSpLocks/>
          </p:cNvCxnSpPr>
          <p:nvPr/>
        </p:nvCxnSpPr>
        <p:spPr>
          <a:xfrm>
            <a:off x="5981699" y="2457450"/>
            <a:ext cx="0" cy="206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328ABC7-DB57-44BD-84FA-A919F90EA145}"/>
              </a:ext>
            </a:extLst>
          </p:cNvPr>
          <p:cNvSpPr txBox="1"/>
          <p:nvPr/>
        </p:nvSpPr>
        <p:spPr>
          <a:xfrm>
            <a:off x="7581900" y="1612896"/>
            <a:ext cx="3946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Device Abstraction and Interworking</a:t>
            </a:r>
          </a:p>
          <a:p>
            <a:r>
              <a:rPr lang="en-US" dirty="0"/>
              <a:t>Device Management</a:t>
            </a:r>
          </a:p>
          <a:p>
            <a:r>
              <a:rPr lang="en-US" b="1" dirty="0"/>
              <a:t>3GPP Interworking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7D2CA-8EB7-4849-982F-E000F473B480}"/>
              </a:ext>
            </a:extLst>
          </p:cNvPr>
          <p:cNvSpPr txBox="1"/>
          <p:nvPr/>
        </p:nvSpPr>
        <p:spPr>
          <a:xfrm>
            <a:off x="326279" y="3633074"/>
            <a:ext cx="47444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/>
              <a:t>Device Triggering Function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Core Network assisted RAN parameters tuning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UE Power Saving Mode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Group Message Delivery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Monitoring Events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UE reachability;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Location of the UE, and change in location of the UE;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Loss of connectivity;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Communication failure;</a:t>
            </a:r>
          </a:p>
          <a:p>
            <a:pPr lvl="1">
              <a:spcBef>
                <a:spcPts val="0"/>
              </a:spcBef>
            </a:pPr>
            <a:r>
              <a:rPr lang="en-US" sz="1100" b="1" dirty="0"/>
              <a:t>Roaming status </a:t>
            </a:r>
            <a:r>
              <a:rPr lang="en-US" sz="1100" dirty="0"/>
              <a:t>(i.e. Roaming or No Roaming) of the UE, and change in roaming status of the UE; and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High latency communication</a:t>
            </a:r>
          </a:p>
          <a:p>
            <a:pPr>
              <a:spcBef>
                <a:spcPts val="0"/>
              </a:spcBef>
            </a:pPr>
            <a:r>
              <a:rPr lang="en-US" sz="1100" b="1" dirty="0"/>
              <a:t>Resource management of background data transfer</a:t>
            </a:r>
          </a:p>
          <a:p>
            <a:r>
              <a:rPr lang="en-US" sz="1100" b="1" dirty="0"/>
              <a:t>Non-IP Data Delivery (NIDD)</a:t>
            </a:r>
          </a:p>
        </p:txBody>
      </p:sp>
    </p:spTree>
    <p:extLst>
      <p:ext uri="{BB962C8B-B14F-4D97-AF65-F5344CB8AC3E}">
        <p14:creationId xmlns:p14="http://schemas.microsoft.com/office/powerpoint/2010/main" val="2374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34CD266-DA2F-4D1E-9398-2AD20527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IoT Device 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44CA-4982-430E-B399-064A973E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EDCE924-86BE-43FD-9149-ABF4C0FD864C}"/>
              </a:ext>
            </a:extLst>
          </p:cNvPr>
          <p:cNvSpPr txBox="1">
            <a:spLocks/>
          </p:cNvSpPr>
          <p:nvPr/>
        </p:nvSpPr>
        <p:spPr>
          <a:xfrm>
            <a:off x="10899647" y="6356350"/>
            <a:ext cx="494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B6849-9C56-6D4E-AA70-3E3466A866E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A2A743-290D-4601-8FCA-1D71068D04E5}"/>
              </a:ext>
            </a:extLst>
          </p:cNvPr>
          <p:cNvGrpSpPr/>
          <p:nvPr/>
        </p:nvGrpSpPr>
        <p:grpSpPr>
          <a:xfrm>
            <a:off x="216987" y="1532934"/>
            <a:ext cx="11833208" cy="2367802"/>
            <a:chOff x="-185803" y="2075687"/>
            <a:chExt cx="12476631" cy="256608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24D36D-E56E-4D55-8DAE-9B7C6224D247}"/>
                </a:ext>
              </a:extLst>
            </p:cNvPr>
            <p:cNvSpPr/>
            <p:nvPr/>
          </p:nvSpPr>
          <p:spPr>
            <a:xfrm>
              <a:off x="-185803" y="2075687"/>
              <a:ext cx="2501915" cy="256608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E08A95-B61C-45C3-9E4D-B1EFDD22B4C0}"/>
                </a:ext>
              </a:extLst>
            </p:cNvPr>
            <p:cNvGrpSpPr/>
            <p:nvPr/>
          </p:nvGrpSpPr>
          <p:grpSpPr>
            <a:xfrm>
              <a:off x="175735" y="2191740"/>
              <a:ext cx="12115093" cy="2313423"/>
              <a:chOff x="175735" y="2191740"/>
              <a:chExt cx="12115093" cy="23134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7273BA2-BB12-4255-AEED-A9DF07BC3F69}"/>
                  </a:ext>
                </a:extLst>
              </p:cNvPr>
              <p:cNvSpPr/>
              <p:nvPr/>
            </p:nvSpPr>
            <p:spPr>
              <a:xfrm>
                <a:off x="3518568" y="2191740"/>
                <a:ext cx="5014809" cy="2112807"/>
              </a:xfrm>
              <a:prstGeom prst="ellipse">
                <a:avLst/>
              </a:prstGeom>
              <a:solidFill>
                <a:srgbClr val="F2D8DF"/>
              </a:solidFill>
              <a:ln>
                <a:noFill/>
              </a:ln>
              <a:effectLst>
                <a:softEdge rad="228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67DA0340-A133-48D4-B909-AE20A59E1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8961" y="2497961"/>
                <a:ext cx="1634916" cy="1642509"/>
              </a:xfrm>
              <a:prstGeom prst="rect">
                <a:avLst/>
              </a:prstGeom>
              <a:ln w="25400"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A7890A-190D-417D-8738-FD44B5935E1C}"/>
                  </a:ext>
                </a:extLst>
              </p:cNvPr>
              <p:cNvCxnSpPr/>
              <p:nvPr/>
            </p:nvCxnSpPr>
            <p:spPr>
              <a:xfrm flipV="1">
                <a:off x="10109939" y="3437971"/>
                <a:ext cx="932396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852D7C6-AC86-4EFA-BE6F-3E2603601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5482" y="2371119"/>
                <a:ext cx="1166851" cy="1557807"/>
              </a:xfrm>
              <a:prstGeom prst="rect">
                <a:avLst/>
              </a:prstGeom>
              <a:ln w="25400">
                <a:tailEnd type="triangle" w="lg" len="med"/>
              </a:ln>
            </p:spPr>
          </p:pic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45E8C6-852A-49B8-B33E-0417D50F2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531" y="3468434"/>
                <a:ext cx="7402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E0144D0-4855-4C08-847A-540FD339A5D4}"/>
                  </a:ext>
                </a:extLst>
              </p:cNvPr>
              <p:cNvSpPr/>
              <p:nvPr/>
            </p:nvSpPr>
            <p:spPr>
              <a:xfrm>
                <a:off x="10109939" y="2317987"/>
                <a:ext cx="2180889" cy="1986560"/>
              </a:xfrm>
              <a:prstGeom prst="ellipse">
                <a:avLst/>
              </a:prstGeom>
              <a:solidFill>
                <a:srgbClr val="E5ECF7"/>
              </a:solidFill>
              <a:ln>
                <a:noFill/>
              </a:ln>
              <a:effectLst>
                <a:softEdge rad="228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3E1644-0439-4C27-8C07-F221FFB60E78}"/>
                  </a:ext>
                </a:extLst>
              </p:cNvPr>
              <p:cNvSpPr txBox="1"/>
              <p:nvPr/>
            </p:nvSpPr>
            <p:spPr>
              <a:xfrm>
                <a:off x="5026031" y="2722207"/>
                <a:ext cx="2385663" cy="333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2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3GPP Core Network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EF631F0-675D-49DB-9978-4AFF8D9276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9431" y="3468433"/>
                <a:ext cx="7353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A20D19-B259-4EA8-9DFC-528453E82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7032" y="3468433"/>
                <a:ext cx="559556" cy="53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1D52A5-4CAB-4755-A8F9-65831DE091D2}"/>
                  </a:ext>
                </a:extLst>
              </p:cNvPr>
              <p:cNvGrpSpPr/>
              <p:nvPr/>
            </p:nvGrpSpPr>
            <p:grpSpPr>
              <a:xfrm>
                <a:off x="175735" y="2379740"/>
                <a:ext cx="1983948" cy="1768214"/>
                <a:chOff x="-16004" y="927392"/>
                <a:chExt cx="1983948" cy="1768214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30099045-92BA-40FE-8FCB-0F25337D7F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7879" t="11415" r="29192" b="69558"/>
                <a:stretch/>
              </p:blipFill>
              <p:spPr>
                <a:xfrm>
                  <a:off x="793045" y="2059856"/>
                  <a:ext cx="597180" cy="635750"/>
                </a:xfrm>
                <a:prstGeom prst="rect">
                  <a:avLst/>
                </a:prstGeom>
                <a:ln w="25400">
                  <a:tailEnd type="triangle" w="lg" len="med"/>
                </a:ln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EF29F89-0391-4F3E-B0AE-863CF4135E62}"/>
                    </a:ext>
                  </a:extLst>
                </p:cNvPr>
                <p:cNvSpPr txBox="1"/>
                <p:nvPr/>
              </p:nvSpPr>
              <p:spPr>
                <a:xfrm>
                  <a:off x="-16004" y="927392"/>
                  <a:ext cx="1983948" cy="450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Cellular IoT Devices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(NB-IoT, LTE-M) </a:t>
                  </a:r>
                </a:p>
              </p:txBody>
            </p: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74AFF7-44C2-4F26-975D-E2D2BC6050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7681" t="49457" r="19180" b="31743"/>
                <a:stretch/>
              </p:blipFill>
              <p:spPr>
                <a:xfrm>
                  <a:off x="301671" y="1678749"/>
                  <a:ext cx="582859" cy="603277"/>
                </a:xfrm>
                <a:prstGeom prst="rect">
                  <a:avLst/>
                </a:prstGeom>
                <a:ln w="25400">
                  <a:tailEnd type="triangle" w="lg" len="med"/>
                </a:ln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19020197-C173-4B5E-9D1A-08588C70D4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9547" t="11747" r="56922" b="69851"/>
                <a:stretch/>
              </p:blipFill>
              <p:spPr>
                <a:xfrm>
                  <a:off x="863359" y="1342519"/>
                  <a:ext cx="633993" cy="623707"/>
                </a:xfrm>
                <a:prstGeom prst="rect">
                  <a:avLst/>
                </a:prstGeom>
                <a:ln w="25400">
                  <a:tailEnd type="triangle" w="lg" len="med"/>
                </a:ln>
              </p:spPr>
            </p:pic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D35BA3-EA0F-494A-A0D9-1AD32066F10D}"/>
                  </a:ext>
                </a:extLst>
              </p:cNvPr>
              <p:cNvSpPr txBox="1"/>
              <p:nvPr/>
            </p:nvSpPr>
            <p:spPr>
              <a:xfrm>
                <a:off x="8516488" y="3938128"/>
                <a:ext cx="2385663" cy="567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2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IoT Service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2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Platform</a:t>
                </a:r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07A5885-49A0-4CC9-B5A0-A683351D4727}"/>
              </a:ext>
            </a:extLst>
          </p:cNvPr>
          <p:cNvSpPr/>
          <p:nvPr/>
        </p:nvSpPr>
        <p:spPr>
          <a:xfrm>
            <a:off x="5110077" y="2413305"/>
            <a:ext cx="2035028" cy="8129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IoT Features</a:t>
            </a:r>
          </a:p>
        </p:txBody>
      </p:sp>
      <p:sp>
        <p:nvSpPr>
          <p:cNvPr id="21" name="Rounded Rectangle 41">
            <a:extLst>
              <a:ext uri="{FF2B5EF4-FFF2-40B4-BE49-F238E27FC236}">
                <a16:creationId xmlns:a16="http://schemas.microsoft.com/office/drawing/2014/main" id="{EB37E526-FB80-4497-9C86-BEA846AD7CBD}"/>
              </a:ext>
            </a:extLst>
          </p:cNvPr>
          <p:cNvSpPr/>
          <p:nvPr/>
        </p:nvSpPr>
        <p:spPr bwMode="auto">
          <a:xfrm>
            <a:off x="8287303" y="1715859"/>
            <a:ext cx="2123342" cy="339532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tIns="0" rIns="18288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IoT Service Provider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C9EA29-3820-4A86-BF72-BF86257BFDB3}"/>
              </a:ext>
            </a:extLst>
          </p:cNvPr>
          <p:cNvGrpSpPr/>
          <p:nvPr/>
        </p:nvGrpSpPr>
        <p:grpSpPr>
          <a:xfrm>
            <a:off x="10420669" y="2113075"/>
            <a:ext cx="1226654" cy="1101734"/>
            <a:chOff x="8408597" y="322578"/>
            <a:chExt cx="1236675" cy="11017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6B6971-EDED-41C7-90AD-D49D481E241A}"/>
                </a:ext>
              </a:extLst>
            </p:cNvPr>
            <p:cNvGrpSpPr/>
            <p:nvPr/>
          </p:nvGrpSpPr>
          <p:grpSpPr>
            <a:xfrm>
              <a:off x="8408597" y="322578"/>
              <a:ext cx="1236675" cy="1101734"/>
              <a:chOff x="5349016" y="1243853"/>
              <a:chExt cx="868671" cy="81096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DC65102-61F4-40F6-B7F3-71446F02DB15}"/>
                  </a:ext>
                </a:extLst>
              </p:cNvPr>
              <p:cNvSpPr/>
              <p:nvPr/>
            </p:nvSpPr>
            <p:spPr>
              <a:xfrm>
                <a:off x="5349016" y="1243853"/>
                <a:ext cx="837228" cy="810966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EE0D9F-C963-4FB9-B30E-6C21D5D8AECC}"/>
                  </a:ext>
                </a:extLst>
              </p:cNvPr>
              <p:cNvSpPr txBox="1"/>
              <p:nvPr/>
            </p:nvSpPr>
            <p:spPr>
              <a:xfrm>
                <a:off x="5399796" y="1362886"/>
                <a:ext cx="817891" cy="55324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/>
              <a:lstStyle>
                <a:defPPr>
                  <a:defRPr lang="en-US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2400" b="1" kern="0">
                    <a:solidFill>
                      <a:prstClr val="white"/>
                    </a:solidFill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rial" charset="0"/>
                  </a:rPr>
                  <a:t>IoT Server Application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68A02D-3A2E-48B5-8B00-B98AD254338E}"/>
                </a:ext>
              </a:extLst>
            </p:cNvPr>
            <p:cNvSpPr/>
            <p:nvPr/>
          </p:nvSpPr>
          <p:spPr>
            <a:xfrm>
              <a:off x="8857812" y="1081005"/>
              <a:ext cx="231908" cy="223563"/>
            </a:xfrm>
            <a:prstGeom prst="ellipse">
              <a:avLst/>
            </a:prstGeom>
            <a:solidFill>
              <a:srgbClr val="F19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1A4402-6DB7-4DDB-99A7-A6CC8946880B}"/>
                </a:ext>
              </a:extLst>
            </p:cNvPr>
            <p:cNvSpPr/>
            <p:nvPr/>
          </p:nvSpPr>
          <p:spPr>
            <a:xfrm>
              <a:off x="8994289" y="1159290"/>
              <a:ext cx="231908" cy="223563"/>
            </a:xfrm>
            <a:prstGeom prst="ellipse">
              <a:avLst/>
            </a:prstGeom>
            <a:solidFill>
              <a:srgbClr val="1DA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98B17E-27E9-4867-9CAF-4D503AED2C4F}"/>
                </a:ext>
              </a:extLst>
            </p:cNvPr>
            <p:cNvSpPr/>
            <p:nvPr/>
          </p:nvSpPr>
          <p:spPr>
            <a:xfrm>
              <a:off x="8741858" y="1158966"/>
              <a:ext cx="231908" cy="223563"/>
            </a:xfrm>
            <a:prstGeom prst="ellipse">
              <a:avLst/>
            </a:prstGeom>
            <a:solidFill>
              <a:srgbClr val="9CC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12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1BE0AF99-87B8-4353-B789-A8709DFD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7" y="2291695"/>
            <a:ext cx="401929" cy="243219"/>
          </a:xfrm>
          <a:prstGeom prst="rect">
            <a:avLst/>
          </a:prstGeom>
          <a:ln w="25400"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E250D1B-1FFE-4AFC-BE36-84B648681B68}"/>
              </a:ext>
            </a:extLst>
          </p:cNvPr>
          <p:cNvCxnSpPr>
            <a:cxnSpLocks/>
          </p:cNvCxnSpPr>
          <p:nvPr/>
        </p:nvCxnSpPr>
        <p:spPr>
          <a:xfrm flipH="1">
            <a:off x="2038356" y="2915899"/>
            <a:ext cx="5343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39CFDDE-F940-42B3-83AA-3726A95E6DAF}"/>
              </a:ext>
            </a:extLst>
          </p:cNvPr>
          <p:cNvSpPr/>
          <p:nvPr/>
        </p:nvSpPr>
        <p:spPr>
          <a:xfrm>
            <a:off x="2643270" y="3186697"/>
            <a:ext cx="5988768" cy="351448"/>
          </a:xfrm>
          <a:custGeom>
            <a:avLst/>
            <a:gdLst>
              <a:gd name="connsiteX0" fmla="*/ 0 w 5996763"/>
              <a:gd name="connsiteY0" fmla="*/ 85060 h 85060"/>
              <a:gd name="connsiteX1" fmla="*/ 3540642 w 5996763"/>
              <a:gd name="connsiteY1" fmla="*/ 10632 h 85060"/>
              <a:gd name="connsiteX2" fmla="*/ 5996763 w 5996763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6763" h="85060">
                <a:moveTo>
                  <a:pt x="0" y="85060"/>
                </a:moveTo>
                <a:lnTo>
                  <a:pt x="3540642" y="10632"/>
                </a:lnTo>
                <a:lnTo>
                  <a:pt x="5996763" y="0"/>
                </a:lnTo>
              </a:path>
            </a:pathLst>
          </a:custGeom>
          <a:ln w="25400"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E0BD019-4C4E-491F-9EBC-CB05A28B7A6D}"/>
              </a:ext>
            </a:extLst>
          </p:cNvPr>
          <p:cNvSpPr/>
          <p:nvPr/>
        </p:nvSpPr>
        <p:spPr>
          <a:xfrm>
            <a:off x="2668242" y="3058658"/>
            <a:ext cx="5963796" cy="135796"/>
          </a:xfrm>
          <a:custGeom>
            <a:avLst/>
            <a:gdLst>
              <a:gd name="connsiteX0" fmla="*/ 6039293 w 6039293"/>
              <a:gd name="connsiteY0" fmla="*/ 0 h 276447"/>
              <a:gd name="connsiteX1" fmla="*/ 0 w 6039293"/>
              <a:gd name="connsiteY1" fmla="*/ 276447 h 2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9293" h="276447">
                <a:moveTo>
                  <a:pt x="6039293" y="0"/>
                </a:moveTo>
                <a:lnTo>
                  <a:pt x="0" y="276447"/>
                </a:lnTo>
              </a:path>
            </a:pathLst>
          </a:custGeom>
          <a:ln w="25400"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B02AAE7-EDD0-4002-93B7-BCD297E46DBD}"/>
              </a:ext>
            </a:extLst>
          </p:cNvPr>
          <p:cNvSpPr/>
          <p:nvPr/>
        </p:nvSpPr>
        <p:spPr>
          <a:xfrm>
            <a:off x="10124357" y="2061240"/>
            <a:ext cx="338080" cy="946297"/>
          </a:xfrm>
          <a:custGeom>
            <a:avLst/>
            <a:gdLst>
              <a:gd name="connsiteX0" fmla="*/ 53763 w 340842"/>
              <a:gd name="connsiteY0" fmla="*/ 0 h 946297"/>
              <a:gd name="connsiteX1" fmla="*/ 21865 w 340842"/>
              <a:gd name="connsiteY1" fmla="*/ 563525 h 946297"/>
              <a:gd name="connsiteX2" fmla="*/ 340842 w 340842"/>
              <a:gd name="connsiteY2" fmla="*/ 946297 h 9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42" h="946297">
                <a:moveTo>
                  <a:pt x="53763" y="0"/>
                </a:moveTo>
                <a:cubicBezTo>
                  <a:pt x="13891" y="202904"/>
                  <a:pt x="-25981" y="405809"/>
                  <a:pt x="21865" y="563525"/>
                </a:cubicBezTo>
                <a:cubicBezTo>
                  <a:pt x="69711" y="721241"/>
                  <a:pt x="205276" y="833769"/>
                  <a:pt x="340842" y="946297"/>
                </a:cubicBezTo>
              </a:path>
            </a:pathLst>
          </a:cu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1103A4D-0936-40F3-9FF1-EBD916F29852}"/>
              </a:ext>
            </a:extLst>
          </p:cNvPr>
          <p:cNvSpPr/>
          <p:nvPr/>
        </p:nvSpPr>
        <p:spPr>
          <a:xfrm>
            <a:off x="10298520" y="2050607"/>
            <a:ext cx="759340" cy="341014"/>
          </a:xfrm>
          <a:custGeom>
            <a:avLst/>
            <a:gdLst>
              <a:gd name="connsiteX0" fmla="*/ 765544 w 765544"/>
              <a:gd name="connsiteY0" fmla="*/ 74428 h 341014"/>
              <a:gd name="connsiteX1" fmla="*/ 191386 w 765544"/>
              <a:gd name="connsiteY1" fmla="*/ 340242 h 341014"/>
              <a:gd name="connsiteX2" fmla="*/ 0 w 765544"/>
              <a:gd name="connsiteY2" fmla="*/ 0 h 3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544" h="341014">
                <a:moveTo>
                  <a:pt x="765544" y="74428"/>
                </a:moveTo>
                <a:cubicBezTo>
                  <a:pt x="542260" y="213537"/>
                  <a:pt x="318977" y="352647"/>
                  <a:pt x="191386" y="340242"/>
                </a:cubicBezTo>
                <a:cubicBezTo>
                  <a:pt x="63795" y="327837"/>
                  <a:pt x="31897" y="163918"/>
                  <a:pt x="0" y="0"/>
                </a:cubicBezTo>
              </a:path>
            </a:pathLst>
          </a:cu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5F087B8-E632-4BAD-A83B-8883F7AB6C52}"/>
              </a:ext>
            </a:extLst>
          </p:cNvPr>
          <p:cNvSpPr/>
          <p:nvPr/>
        </p:nvSpPr>
        <p:spPr>
          <a:xfrm>
            <a:off x="10659006" y="3730868"/>
            <a:ext cx="438912" cy="365125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385875-569A-44FB-82DE-9742F77E4D59}"/>
              </a:ext>
            </a:extLst>
          </p:cNvPr>
          <p:cNvSpPr/>
          <p:nvPr/>
        </p:nvSpPr>
        <p:spPr>
          <a:xfrm>
            <a:off x="10575956" y="4208427"/>
            <a:ext cx="566384" cy="365125"/>
          </a:xfrm>
          <a:prstGeom prst="rect">
            <a:avLst/>
          </a:prstGeom>
          <a:solidFill>
            <a:srgbClr val="E55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A4B1B1-7468-419C-91FC-B7C0F9BA7ADD}"/>
              </a:ext>
            </a:extLst>
          </p:cNvPr>
          <p:cNvGrpSpPr/>
          <p:nvPr/>
        </p:nvGrpSpPr>
        <p:grpSpPr>
          <a:xfrm>
            <a:off x="362739" y="4098756"/>
            <a:ext cx="8289464" cy="586626"/>
            <a:chOff x="362739" y="4098756"/>
            <a:chExt cx="8289464" cy="58662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D0FD3B2-E45B-449F-9146-D30F4F899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879" t="11415" r="29192" b="69558"/>
            <a:stretch/>
          </p:blipFill>
          <p:spPr>
            <a:xfrm>
              <a:off x="2404376" y="4098756"/>
              <a:ext cx="566384" cy="586626"/>
            </a:xfrm>
            <a:prstGeom prst="rect">
              <a:avLst/>
            </a:prstGeom>
            <a:ln w="25400">
              <a:tailEnd type="triangle" w="lg" len="med"/>
            </a:ln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290E2A-8078-4590-BF5F-F22C9AFFB828}"/>
                </a:ext>
              </a:extLst>
            </p:cNvPr>
            <p:cNvSpPr txBox="1"/>
            <p:nvPr/>
          </p:nvSpPr>
          <p:spPr>
            <a:xfrm>
              <a:off x="362739" y="4153787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Design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7EFAA06-1D0F-4F40-8F5C-9F9D3B977516}"/>
                </a:ext>
              </a:extLst>
            </p:cNvPr>
            <p:cNvGrpSpPr/>
            <p:nvPr/>
          </p:nvGrpSpPr>
          <p:grpSpPr>
            <a:xfrm>
              <a:off x="4319168" y="4208390"/>
              <a:ext cx="707287" cy="184314"/>
              <a:chOff x="4056712" y="4151718"/>
              <a:chExt cx="707287" cy="184314"/>
            </a:xfrm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F310534B-43D1-48C4-909A-54617A69B8CA}"/>
                  </a:ext>
                </a:extLst>
              </p:cNvPr>
              <p:cNvSpPr/>
              <p:nvPr/>
            </p:nvSpPr>
            <p:spPr>
              <a:xfrm>
                <a:off x="4505171" y="4151718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5D609890-66AC-4B96-B79D-EDAD330DBD81}"/>
                  </a:ext>
                </a:extLst>
              </p:cNvPr>
              <p:cNvSpPr/>
              <p:nvPr/>
            </p:nvSpPr>
            <p:spPr>
              <a:xfrm>
                <a:off x="4056712" y="4202376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E88DB2-B759-40A6-89A3-3D1BC9DEBE19}"/>
                </a:ext>
              </a:extLst>
            </p:cNvPr>
            <p:cNvGrpSpPr/>
            <p:nvPr/>
          </p:nvGrpSpPr>
          <p:grpSpPr>
            <a:xfrm>
              <a:off x="7944916" y="4206071"/>
              <a:ext cx="707287" cy="184314"/>
              <a:chOff x="4056712" y="4151718"/>
              <a:chExt cx="707287" cy="184314"/>
            </a:xfrm>
          </p:grpSpPr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DCA0D1B1-5AB6-4E94-8F40-50C3959ABB07}"/>
                  </a:ext>
                </a:extLst>
              </p:cNvPr>
              <p:cNvSpPr/>
              <p:nvPr/>
            </p:nvSpPr>
            <p:spPr>
              <a:xfrm>
                <a:off x="4505171" y="4151718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6292ADA9-0A3E-42FB-BDDA-63A7DA4333BB}"/>
                  </a:ext>
                </a:extLst>
              </p:cNvPr>
              <p:cNvSpPr/>
              <p:nvPr/>
            </p:nvSpPr>
            <p:spPr>
              <a:xfrm>
                <a:off x="4056712" y="4202376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42EA09-081B-49D8-B4D7-6D446A3A5907}"/>
              </a:ext>
            </a:extLst>
          </p:cNvPr>
          <p:cNvGrpSpPr/>
          <p:nvPr/>
        </p:nvGrpSpPr>
        <p:grpSpPr>
          <a:xfrm>
            <a:off x="362739" y="4791624"/>
            <a:ext cx="9413223" cy="586626"/>
            <a:chOff x="362739" y="4791624"/>
            <a:chExt cx="9413223" cy="58662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98BD326-7272-4242-802C-F172918DA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879" t="11415" r="29192" b="69558"/>
            <a:stretch/>
          </p:blipFill>
          <p:spPr>
            <a:xfrm>
              <a:off x="2404376" y="4791624"/>
              <a:ext cx="566384" cy="586626"/>
            </a:xfrm>
            <a:prstGeom prst="rect">
              <a:avLst/>
            </a:prstGeom>
            <a:ln w="25400">
              <a:tailEnd type="triangle" w="lg" len="med"/>
            </a:ln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6C5F51F-D567-4335-9E18-1BD7A0FE3618}"/>
                </a:ext>
              </a:extLst>
            </p:cNvPr>
            <p:cNvSpPr txBox="1"/>
            <p:nvPr/>
          </p:nvSpPr>
          <p:spPr>
            <a:xfrm>
              <a:off x="362739" y="4900118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Deployment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2498D1C-BE5A-45F5-B032-D3DD774C51C4}"/>
                </a:ext>
              </a:extLst>
            </p:cNvPr>
            <p:cNvGrpSpPr/>
            <p:nvPr/>
          </p:nvGrpSpPr>
          <p:grpSpPr>
            <a:xfrm>
              <a:off x="4319168" y="5085136"/>
              <a:ext cx="767380" cy="184314"/>
              <a:chOff x="4056712" y="5028464"/>
              <a:chExt cx="767380" cy="18431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2589722F-2D88-477B-81C2-81530340D822}"/>
                  </a:ext>
                </a:extLst>
              </p:cNvPr>
              <p:cNvSpPr/>
              <p:nvPr/>
            </p:nvSpPr>
            <p:spPr>
              <a:xfrm>
                <a:off x="4056712" y="5086625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C4CBD131-F0F9-4E90-9873-4CEC6213E7C4}"/>
                  </a:ext>
                </a:extLst>
              </p:cNvPr>
              <p:cNvSpPr/>
              <p:nvPr/>
            </p:nvSpPr>
            <p:spPr>
              <a:xfrm>
                <a:off x="4565264" y="5028464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4330A1-1ED9-4BAD-8A0E-CC0EA8D51855}"/>
                </a:ext>
              </a:extLst>
            </p:cNvPr>
            <p:cNvGrpSpPr/>
            <p:nvPr/>
          </p:nvGrpSpPr>
          <p:grpSpPr>
            <a:xfrm>
              <a:off x="5382834" y="5084784"/>
              <a:ext cx="767380" cy="184314"/>
              <a:chOff x="4056712" y="5028464"/>
              <a:chExt cx="767380" cy="184314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A217E01B-8C5F-4764-BB92-877CBFBF9A04}"/>
                  </a:ext>
                </a:extLst>
              </p:cNvPr>
              <p:cNvSpPr/>
              <p:nvPr/>
            </p:nvSpPr>
            <p:spPr>
              <a:xfrm>
                <a:off x="4056712" y="5086625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7577640F-D5EB-4D0A-86B3-F8A3B7E6F29C}"/>
                  </a:ext>
                </a:extLst>
              </p:cNvPr>
              <p:cNvSpPr/>
              <p:nvPr/>
            </p:nvSpPr>
            <p:spPr>
              <a:xfrm>
                <a:off x="4565264" y="5028464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995B502-C3ED-41DF-AEA3-7A94C08CE4A0}"/>
                </a:ext>
              </a:extLst>
            </p:cNvPr>
            <p:cNvGrpSpPr/>
            <p:nvPr/>
          </p:nvGrpSpPr>
          <p:grpSpPr>
            <a:xfrm>
              <a:off x="3309757" y="5085136"/>
              <a:ext cx="767380" cy="184314"/>
              <a:chOff x="4056712" y="5028464"/>
              <a:chExt cx="767380" cy="184314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2262DAD1-D2F0-4D72-96B4-D4D2E8D8D90A}"/>
                  </a:ext>
                </a:extLst>
              </p:cNvPr>
              <p:cNvSpPr/>
              <p:nvPr/>
            </p:nvSpPr>
            <p:spPr>
              <a:xfrm>
                <a:off x="4056712" y="5086625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DFB72035-1C9B-4D69-8D5D-5A78E4589AE6}"/>
                  </a:ext>
                </a:extLst>
              </p:cNvPr>
              <p:cNvSpPr/>
              <p:nvPr/>
            </p:nvSpPr>
            <p:spPr>
              <a:xfrm>
                <a:off x="4565264" y="5028464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D81C2E5-FD59-489F-85BC-E05020E9AF91}"/>
                </a:ext>
              </a:extLst>
            </p:cNvPr>
            <p:cNvGrpSpPr/>
            <p:nvPr/>
          </p:nvGrpSpPr>
          <p:grpSpPr>
            <a:xfrm>
              <a:off x="7944916" y="5082817"/>
              <a:ext cx="767380" cy="184314"/>
              <a:chOff x="4056712" y="5028464"/>
              <a:chExt cx="767380" cy="184314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015A0D06-CD62-486A-A2B8-2817F3DB6B69}"/>
                  </a:ext>
                </a:extLst>
              </p:cNvPr>
              <p:cNvSpPr/>
              <p:nvPr/>
            </p:nvSpPr>
            <p:spPr>
              <a:xfrm>
                <a:off x="4056712" y="5086625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3AF820C1-0600-4381-B18F-5E5B8D2BF89B}"/>
                  </a:ext>
                </a:extLst>
              </p:cNvPr>
              <p:cNvSpPr/>
              <p:nvPr/>
            </p:nvSpPr>
            <p:spPr>
              <a:xfrm>
                <a:off x="4565264" y="5028464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EE8443C-4E18-4322-8649-6DD79443A309}"/>
                </a:ext>
              </a:extLst>
            </p:cNvPr>
            <p:cNvGrpSpPr/>
            <p:nvPr/>
          </p:nvGrpSpPr>
          <p:grpSpPr>
            <a:xfrm>
              <a:off x="9008582" y="5082465"/>
              <a:ext cx="767380" cy="184314"/>
              <a:chOff x="4056712" y="5028464"/>
              <a:chExt cx="767380" cy="184314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8426A072-49E0-48AE-8EAB-32374BCB8832}"/>
                  </a:ext>
                </a:extLst>
              </p:cNvPr>
              <p:cNvSpPr/>
              <p:nvPr/>
            </p:nvSpPr>
            <p:spPr>
              <a:xfrm>
                <a:off x="4056712" y="5086625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BE60F8BA-7EAB-4863-9A47-CC618CA611F0}"/>
                  </a:ext>
                </a:extLst>
              </p:cNvPr>
              <p:cNvSpPr/>
              <p:nvPr/>
            </p:nvSpPr>
            <p:spPr>
              <a:xfrm>
                <a:off x="4565264" y="5028464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14F3802-5468-4D4A-AEDA-D442CA34A210}"/>
                </a:ext>
              </a:extLst>
            </p:cNvPr>
            <p:cNvGrpSpPr/>
            <p:nvPr/>
          </p:nvGrpSpPr>
          <p:grpSpPr>
            <a:xfrm>
              <a:off x="6935505" y="5082817"/>
              <a:ext cx="767380" cy="184314"/>
              <a:chOff x="4056712" y="5028464"/>
              <a:chExt cx="767380" cy="184314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8963C029-2E05-4F0D-9333-2C18778C4D2D}"/>
                  </a:ext>
                </a:extLst>
              </p:cNvPr>
              <p:cNvSpPr/>
              <p:nvPr/>
            </p:nvSpPr>
            <p:spPr>
              <a:xfrm>
                <a:off x="4056712" y="5086625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013B2483-1B41-4EAF-BC89-9DBC45B12C23}"/>
                  </a:ext>
                </a:extLst>
              </p:cNvPr>
              <p:cNvSpPr/>
              <p:nvPr/>
            </p:nvSpPr>
            <p:spPr>
              <a:xfrm>
                <a:off x="4565264" y="5028464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8AA7E4-F95E-4CFA-BC4C-4283D4FA772D}"/>
              </a:ext>
            </a:extLst>
          </p:cNvPr>
          <p:cNvGrpSpPr/>
          <p:nvPr/>
        </p:nvGrpSpPr>
        <p:grpSpPr>
          <a:xfrm>
            <a:off x="362739" y="5484492"/>
            <a:ext cx="10120510" cy="586626"/>
            <a:chOff x="362739" y="5484492"/>
            <a:chExt cx="10120510" cy="586626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8E5A8FB-CE74-4272-BE47-86C4D7C9E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879" t="11415" r="29192" b="69558"/>
            <a:stretch/>
          </p:blipFill>
          <p:spPr>
            <a:xfrm>
              <a:off x="2404376" y="5484492"/>
              <a:ext cx="566384" cy="586626"/>
            </a:xfrm>
            <a:prstGeom prst="rect">
              <a:avLst/>
            </a:prstGeom>
            <a:ln w="25400">
              <a:tailEnd type="triangle" w="lg" len="med"/>
            </a:ln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72CEB7F-C848-47B7-B641-842358E60BFA}"/>
                </a:ext>
              </a:extLst>
            </p:cNvPr>
            <p:cNvSpPr txBox="1"/>
            <p:nvPr/>
          </p:nvSpPr>
          <p:spPr>
            <a:xfrm>
              <a:off x="362739" y="5595589"/>
              <a:ext cx="1351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Error scenario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F78C4AF-586D-43E8-A814-D21916BB6CAC}"/>
                </a:ext>
              </a:extLst>
            </p:cNvPr>
            <p:cNvGrpSpPr/>
            <p:nvPr/>
          </p:nvGrpSpPr>
          <p:grpSpPr>
            <a:xfrm>
              <a:off x="3287901" y="5781368"/>
              <a:ext cx="3569600" cy="184314"/>
              <a:chOff x="3025445" y="5724696"/>
              <a:chExt cx="3569600" cy="184314"/>
            </a:xfrm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26FBD459-D1CD-44A6-901B-7CB1EAA9C7ED}"/>
                  </a:ext>
                </a:extLst>
              </p:cNvPr>
              <p:cNvSpPr/>
              <p:nvPr/>
            </p:nvSpPr>
            <p:spPr>
              <a:xfrm>
                <a:off x="4113307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EB982D7E-9861-4F7A-A809-68271A8BA6E1}"/>
                  </a:ext>
                </a:extLst>
              </p:cNvPr>
              <p:cNvSpPr/>
              <p:nvPr/>
            </p:nvSpPr>
            <p:spPr>
              <a:xfrm>
                <a:off x="4520118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6955E587-5BC0-4D50-86FF-887E381FDA5C}"/>
                  </a:ext>
                </a:extLst>
              </p:cNvPr>
              <p:cNvSpPr/>
              <p:nvPr/>
            </p:nvSpPr>
            <p:spPr>
              <a:xfrm>
                <a:off x="4901445" y="5753777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B8074AA8-3E27-402E-AAA3-39601B81A688}"/>
                  </a:ext>
                </a:extLst>
              </p:cNvPr>
              <p:cNvSpPr/>
              <p:nvPr/>
            </p:nvSpPr>
            <p:spPr>
              <a:xfrm>
                <a:off x="5211760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DBDDDBBF-5605-4D6E-9BAB-D9F244B4AFAF}"/>
                  </a:ext>
                </a:extLst>
              </p:cNvPr>
              <p:cNvSpPr/>
              <p:nvPr/>
            </p:nvSpPr>
            <p:spPr>
              <a:xfrm>
                <a:off x="5549497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A5E2D26F-58FF-4CA8-9763-4F73B68C9366}"/>
                  </a:ext>
                </a:extLst>
              </p:cNvPr>
              <p:cNvSpPr/>
              <p:nvPr/>
            </p:nvSpPr>
            <p:spPr>
              <a:xfrm>
                <a:off x="3553691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EF96A054-97FB-4119-96F7-4E8258425333}"/>
                  </a:ext>
                </a:extLst>
              </p:cNvPr>
              <p:cNvSpPr/>
              <p:nvPr/>
            </p:nvSpPr>
            <p:spPr>
              <a:xfrm>
                <a:off x="3284273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4675B73C-D5DD-4DF4-A322-1BC136083A76}"/>
                  </a:ext>
                </a:extLst>
              </p:cNvPr>
              <p:cNvSpPr/>
              <p:nvPr/>
            </p:nvSpPr>
            <p:spPr>
              <a:xfrm>
                <a:off x="3025445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277AADB-3266-4CAA-93D8-7F866C78B8B9}"/>
                  </a:ext>
                </a:extLst>
              </p:cNvPr>
              <p:cNvGrpSpPr/>
              <p:nvPr/>
            </p:nvGrpSpPr>
            <p:grpSpPr>
              <a:xfrm>
                <a:off x="5887758" y="5724696"/>
                <a:ext cx="707287" cy="184314"/>
                <a:chOff x="4056712" y="4151718"/>
                <a:chExt cx="707287" cy="184314"/>
              </a:xfrm>
            </p:grpSpPr>
            <p:sp>
              <p:nvSpPr>
                <p:cNvPr id="111" name="Isosceles Triangle 110">
                  <a:extLst>
                    <a:ext uri="{FF2B5EF4-FFF2-40B4-BE49-F238E27FC236}">
                      <a16:creationId xmlns:a16="http://schemas.microsoft.com/office/drawing/2014/main" id="{8024F0FF-883E-4322-AC9F-532F79A94523}"/>
                    </a:ext>
                  </a:extLst>
                </p:cNvPr>
                <p:cNvSpPr/>
                <p:nvPr/>
              </p:nvSpPr>
              <p:spPr>
                <a:xfrm>
                  <a:off x="4505171" y="4151718"/>
                  <a:ext cx="258828" cy="184314"/>
                </a:xfrm>
                <a:prstGeom prst="triangl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E3BEE810-0BA9-47B0-9C1E-CF1368A25D43}"/>
                    </a:ext>
                  </a:extLst>
                </p:cNvPr>
                <p:cNvSpPr/>
                <p:nvPr/>
              </p:nvSpPr>
              <p:spPr>
                <a:xfrm>
                  <a:off x="4056712" y="4202376"/>
                  <a:ext cx="239612" cy="126153"/>
                </a:xfrm>
                <a:prstGeom prst="roundRect">
                  <a:avLst/>
                </a:prstGeom>
                <a:solidFill>
                  <a:srgbClr val="E55A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6FA25CC-8318-425B-849E-12FB85EF2A66}"/>
                </a:ext>
              </a:extLst>
            </p:cNvPr>
            <p:cNvGrpSpPr/>
            <p:nvPr/>
          </p:nvGrpSpPr>
          <p:grpSpPr>
            <a:xfrm>
              <a:off x="6913649" y="5779049"/>
              <a:ext cx="3569600" cy="184314"/>
              <a:chOff x="3025445" y="5724696"/>
              <a:chExt cx="3569600" cy="184314"/>
            </a:xfrm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F2E65A24-3680-4EEB-B6AB-684AEBB6DF7F}"/>
                  </a:ext>
                </a:extLst>
              </p:cNvPr>
              <p:cNvSpPr/>
              <p:nvPr/>
            </p:nvSpPr>
            <p:spPr>
              <a:xfrm>
                <a:off x="4113307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25B3ABE5-91FF-49F5-8373-5921D3304E2E}"/>
                  </a:ext>
                </a:extLst>
              </p:cNvPr>
              <p:cNvSpPr/>
              <p:nvPr/>
            </p:nvSpPr>
            <p:spPr>
              <a:xfrm>
                <a:off x="4520118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3A0F53EA-4D6F-4AE8-8C14-03B92002BAA3}"/>
                  </a:ext>
                </a:extLst>
              </p:cNvPr>
              <p:cNvSpPr/>
              <p:nvPr/>
            </p:nvSpPr>
            <p:spPr>
              <a:xfrm>
                <a:off x="4901445" y="5753777"/>
                <a:ext cx="239612" cy="126153"/>
              </a:xfrm>
              <a:prstGeom prst="roundRect">
                <a:avLst/>
              </a:prstGeom>
              <a:solidFill>
                <a:srgbClr val="E55A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00511E7D-5EEE-42D9-9D49-EF665BCCB74F}"/>
                  </a:ext>
                </a:extLst>
              </p:cNvPr>
              <p:cNvSpPr/>
              <p:nvPr/>
            </p:nvSpPr>
            <p:spPr>
              <a:xfrm>
                <a:off x="5211760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E67DF5D1-DF9B-440F-A793-BB434594F06B}"/>
                  </a:ext>
                </a:extLst>
              </p:cNvPr>
              <p:cNvSpPr/>
              <p:nvPr/>
            </p:nvSpPr>
            <p:spPr>
              <a:xfrm>
                <a:off x="5549497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9F786E0F-153B-4B13-BC4C-E4DF393783A4}"/>
                  </a:ext>
                </a:extLst>
              </p:cNvPr>
              <p:cNvSpPr/>
              <p:nvPr/>
            </p:nvSpPr>
            <p:spPr>
              <a:xfrm>
                <a:off x="3553691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98AC1496-E665-406F-BA98-0C41DF2F7A74}"/>
                  </a:ext>
                </a:extLst>
              </p:cNvPr>
              <p:cNvSpPr/>
              <p:nvPr/>
            </p:nvSpPr>
            <p:spPr>
              <a:xfrm>
                <a:off x="3284273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F183BE8D-4E6C-4B2A-91EA-6467CFAD75D5}"/>
                  </a:ext>
                </a:extLst>
              </p:cNvPr>
              <p:cNvSpPr/>
              <p:nvPr/>
            </p:nvSpPr>
            <p:spPr>
              <a:xfrm>
                <a:off x="3025445" y="5724696"/>
                <a:ext cx="258828" cy="184314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013C535-BAB0-4BD2-8BC6-F94F1155554E}"/>
                  </a:ext>
                </a:extLst>
              </p:cNvPr>
              <p:cNvGrpSpPr/>
              <p:nvPr/>
            </p:nvGrpSpPr>
            <p:grpSpPr>
              <a:xfrm>
                <a:off x="5887758" y="5724696"/>
                <a:ext cx="707287" cy="184314"/>
                <a:chOff x="4056712" y="4151718"/>
                <a:chExt cx="707287" cy="184314"/>
              </a:xfrm>
            </p:grpSpPr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5FE51960-EAF6-4869-866D-8DE9F81C7B82}"/>
                    </a:ext>
                  </a:extLst>
                </p:cNvPr>
                <p:cNvSpPr/>
                <p:nvPr/>
              </p:nvSpPr>
              <p:spPr>
                <a:xfrm>
                  <a:off x="4505171" y="4151718"/>
                  <a:ext cx="258828" cy="184314"/>
                </a:xfrm>
                <a:prstGeom prst="triangl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4C0BFA85-3E08-418F-B597-38B0D02EE1AA}"/>
                    </a:ext>
                  </a:extLst>
                </p:cNvPr>
                <p:cNvSpPr/>
                <p:nvPr/>
              </p:nvSpPr>
              <p:spPr>
                <a:xfrm>
                  <a:off x="4056712" y="4202376"/>
                  <a:ext cx="239612" cy="126153"/>
                </a:xfrm>
                <a:prstGeom prst="roundRect">
                  <a:avLst/>
                </a:prstGeom>
                <a:solidFill>
                  <a:srgbClr val="E55A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7603B53-87A4-4132-8FEC-D0ED4F6977E0}"/>
              </a:ext>
            </a:extLst>
          </p:cNvPr>
          <p:cNvCxnSpPr/>
          <p:nvPr/>
        </p:nvCxnSpPr>
        <p:spPr>
          <a:xfrm>
            <a:off x="469182" y="4773618"/>
            <a:ext cx="1093797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27BF47-6C91-4511-95E2-3CBA458BC4F4}"/>
              </a:ext>
            </a:extLst>
          </p:cNvPr>
          <p:cNvCxnSpPr/>
          <p:nvPr/>
        </p:nvCxnSpPr>
        <p:spPr>
          <a:xfrm>
            <a:off x="422397" y="5484492"/>
            <a:ext cx="1093797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53F4BA-24E9-4BD5-A7A0-7980949FC57B}"/>
              </a:ext>
            </a:extLst>
          </p:cNvPr>
          <p:cNvSpPr txBox="1"/>
          <p:nvPr/>
        </p:nvSpPr>
        <p:spPr>
          <a:xfrm>
            <a:off x="11096273" y="3720113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control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174D21-02A6-48C1-BCD4-1622EB9B622F}"/>
              </a:ext>
            </a:extLst>
          </p:cNvPr>
          <p:cNvSpPr txBox="1"/>
          <p:nvPr/>
        </p:nvSpPr>
        <p:spPr>
          <a:xfrm>
            <a:off x="11154729" y="4200057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882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B257F5-6B22-4517-9B90-6C523CD8D8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3036" y="179011"/>
            <a:ext cx="8761413" cy="708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3990"/>
                </a:solidFill>
              </a:rPr>
              <a:t>GSMA TS 34 IoT Device Connection Efficiency Guidelines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65B14-91B2-48B6-9A27-FFA28568736A}"/>
              </a:ext>
            </a:extLst>
          </p:cNvPr>
          <p:cNvGrpSpPr/>
          <p:nvPr/>
        </p:nvGrpSpPr>
        <p:grpSpPr>
          <a:xfrm>
            <a:off x="79417" y="1366687"/>
            <a:ext cx="11994596" cy="4734674"/>
            <a:chOff x="79417" y="1071274"/>
            <a:chExt cx="11887200" cy="516323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2D7F741-A31F-4236-9866-57F5AABB487A}"/>
                </a:ext>
              </a:extLst>
            </p:cNvPr>
            <p:cNvSpPr/>
            <p:nvPr/>
          </p:nvSpPr>
          <p:spPr>
            <a:xfrm>
              <a:off x="79417" y="1071274"/>
              <a:ext cx="11887200" cy="108094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IoT Service Provider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Requirements: TS.34_6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1150A0-F817-476C-AED4-C3FCE7A5389C}"/>
                </a:ext>
              </a:extLst>
            </p:cNvPr>
            <p:cNvSpPr/>
            <p:nvPr/>
          </p:nvSpPr>
          <p:spPr>
            <a:xfrm>
              <a:off x="147681" y="1297786"/>
              <a:ext cx="6210800" cy="704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IoT Service Provider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– The provider of IoT services working in partnership with a network operator to provide an IoT service to an end customer. The provider could also be an MNO.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DD8556E-93CF-478D-A88F-EE432DED34B5}"/>
                </a:ext>
              </a:extLst>
            </p:cNvPr>
            <p:cNvSpPr/>
            <p:nvPr/>
          </p:nvSpPr>
          <p:spPr>
            <a:xfrm>
              <a:off x="79417" y="2191787"/>
              <a:ext cx="11887200" cy="646331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3GPP Connection Efficiency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Features: TS.34_9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7693CF-9812-49D9-8592-E17225B8852F}"/>
                </a:ext>
              </a:extLst>
            </p:cNvPr>
            <p:cNvSpPr/>
            <p:nvPr/>
          </p:nvSpPr>
          <p:spPr>
            <a:xfrm>
              <a:off x="147682" y="2236521"/>
              <a:ext cx="6210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Mobile Network Operator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– The mobile network operator(s) connecting the IoT device application to the IoT service platform.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D1BCCC9-764D-435A-B4B3-05891FA1A192}"/>
                </a:ext>
              </a:extLst>
            </p:cNvPr>
            <p:cNvSpPr/>
            <p:nvPr/>
          </p:nvSpPr>
          <p:spPr>
            <a:xfrm>
              <a:off x="79417" y="2877683"/>
              <a:ext cx="11887200" cy="4791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IoT Device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Requirements: TS.34_3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10E5585-54A7-41B5-AF97-DAD69247A109}"/>
                </a:ext>
              </a:extLst>
            </p:cNvPr>
            <p:cNvSpPr/>
            <p:nvPr/>
          </p:nvSpPr>
          <p:spPr>
            <a:xfrm>
              <a:off x="147681" y="2895615"/>
              <a:ext cx="628286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IoT Device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– The combination of both the IoT device application and the communication module.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3FBB291-7916-4B98-BDF7-E28778A528A6}"/>
                </a:ext>
              </a:extLst>
            </p:cNvPr>
            <p:cNvSpPr/>
            <p:nvPr/>
          </p:nvSpPr>
          <p:spPr>
            <a:xfrm>
              <a:off x="79417" y="5278726"/>
              <a:ext cx="11887200" cy="9498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Radio Policy Manager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Requirements: TS.34_8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9BA9FA-6F4C-43AF-8238-366EC4BC2C2C}"/>
                </a:ext>
              </a:extLst>
            </p:cNvPr>
            <p:cNvSpPr/>
            <p:nvPr/>
          </p:nvSpPr>
          <p:spPr>
            <a:xfrm>
              <a:off x="147681" y="5254034"/>
              <a:ext cx="7194694" cy="980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885825" lvl="0" indent="0" algn="l" defTabSz="914400" rtl="0" eaLnBrk="1" fontAlgn="auto" latinLnBrk="0" hangingPunct="1">
                <a:lnSpc>
                  <a:spcPct val="106000"/>
                </a:lnSpc>
                <a:spcBef>
                  <a:spcPts val="3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Radio</a:t>
              </a:r>
              <a:r>
                <a:rPr kumimoji="0" lang="en-GB" sz="1200" b="1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Baseband</a:t>
              </a:r>
              <a:r>
                <a:rPr kumimoji="0" lang="en-GB" sz="1200" b="1" i="0" u="none" strike="noStrike" kern="1200" cap="none" spc="-12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Chipset</a:t>
              </a:r>
              <a:r>
                <a:rPr kumimoji="0" lang="en-GB" sz="1200" b="1" i="0" u="none" strike="noStrike" kern="1200" cap="none" spc="-13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kumimoji="0" lang="en-GB" sz="1200" b="0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kumimoji="0" lang="en-GB" sz="1200" b="0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functionality</a:t>
              </a:r>
              <a:r>
                <a:rPr kumimoji="0" lang="en-GB" sz="1200" b="0" i="0" u="none" strike="noStrike" kern="1200" cap="none" spc="-16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within the communications module that provides connectivity</a:t>
              </a:r>
              <a:r>
                <a:rPr kumimoji="0" lang="en-GB" sz="1200" b="0" i="0" u="none" strike="noStrike" kern="1200" cap="none" spc="-6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kumimoji="0" lang="en-GB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kumimoji="0" lang="en-GB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mobile</a:t>
              </a:r>
              <a:r>
                <a:rPr kumimoji="0" lang="en-GB" sz="1200" b="0" i="0" u="none" strike="noStrike" kern="1200" cap="none" spc="-6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network.</a:t>
              </a:r>
            </a:p>
            <a:p>
              <a:pPr marL="0" marR="885825" lvl="0" indent="0" algn="l" defTabSz="914400" rtl="0" eaLnBrk="1" fontAlgn="auto" latinLnBrk="0" hangingPunct="1">
                <a:lnSpc>
                  <a:spcPct val="106000"/>
                </a:lnSpc>
                <a:spcBef>
                  <a:spcPts val="3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UICC</a:t>
              </a:r>
              <a:r>
                <a:rPr kumimoji="0" lang="en-GB" sz="1200" b="0" i="0" u="none" strike="noStrike" kern="1200" cap="none" spc="-17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kumimoji="0" lang="en-GB" sz="1200" b="0" i="0" u="none" strike="noStrike" kern="1200" cap="none" spc="-18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kumimoji="0" lang="en-GB" sz="1200" b="0" i="0" u="none" strike="noStrike" kern="1200" cap="none" spc="-17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smart</a:t>
              </a:r>
              <a:r>
                <a:rPr kumimoji="0" lang="en-GB" sz="1200" b="0" i="0" u="none" strike="noStrike" kern="1200" cap="none" spc="-19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card</a:t>
              </a:r>
              <a:r>
                <a:rPr kumimoji="0" lang="en-GB" sz="1200" b="0" i="0" u="none" strike="noStrike" kern="1200" cap="none" spc="-17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used</a:t>
              </a:r>
              <a:r>
                <a:rPr kumimoji="0" lang="en-GB" sz="1200" b="0" i="0" u="none" strike="noStrike" kern="1200" cap="none" spc="-18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kumimoji="0" lang="en-GB" sz="1200" b="0" i="0" u="none" strike="noStrike" kern="1200" cap="none" spc="-18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kumimoji="0" lang="en-GB" sz="1200" b="0" i="0" u="none" strike="noStrike" kern="1200" cap="none" spc="-18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mobile</a:t>
              </a:r>
              <a:r>
                <a:rPr kumimoji="0" lang="en-GB" sz="1200" b="0" i="0" u="none" strike="noStrike" kern="1200" cap="none" spc="-18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network</a:t>
              </a:r>
              <a:r>
                <a:rPr kumimoji="0" lang="en-GB" sz="1200" b="0" i="0" u="none" strike="noStrike" kern="1200" cap="none" spc="-18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to authenticate</a:t>
              </a:r>
              <a:r>
                <a:rPr kumimoji="0" lang="en-GB" sz="1200" b="0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devices</a:t>
              </a:r>
              <a:r>
                <a:rPr kumimoji="0" lang="en-GB" sz="1200" b="0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kumimoji="0" lang="en-GB" sz="1200" b="0" i="0" u="none" strike="noStrike" kern="1200" cap="none" spc="-14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connection</a:t>
              </a:r>
              <a:r>
                <a:rPr kumimoji="0" lang="en-GB" sz="1200" b="0" i="0" u="none" strike="noStrike" kern="1200" cap="none" spc="-13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kumimoji="0" lang="en-GB" sz="1200" b="0" i="0" u="none" strike="noStrike" kern="1200" cap="none" spc="-13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kumimoji="0" lang="en-GB" sz="1200" b="0" i="0" u="none" strike="noStrike" kern="1200" cap="none" spc="-13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mobile network</a:t>
              </a:r>
              <a:r>
                <a:rPr kumimoji="0" lang="en-GB" sz="1200" b="0" i="0" u="none" strike="noStrike" kern="1200" cap="none" spc="-8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kumimoji="0" lang="en-GB" sz="1200" b="0" i="0" u="none" strike="noStrike" kern="1200" cap="none" spc="-9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access</a:t>
              </a:r>
              <a:r>
                <a:rPr kumimoji="0" lang="en-GB" sz="1200" b="0" i="0" u="none" strike="noStrike" kern="1200" cap="none" spc="-9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kumimoji="0" lang="en-GB" sz="1200" b="0" i="0" u="none" strike="noStrike" kern="1200" cap="none" spc="-8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network</a:t>
              </a:r>
              <a:r>
                <a:rPr kumimoji="0" lang="en-GB" sz="1200" b="0" i="0" u="none" strike="noStrike" kern="1200" cap="none" spc="-8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services.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F2688CF-717A-4657-8211-DFF001CB0111}"/>
                </a:ext>
              </a:extLst>
            </p:cNvPr>
            <p:cNvSpPr/>
            <p:nvPr/>
          </p:nvSpPr>
          <p:spPr>
            <a:xfrm>
              <a:off x="79417" y="3396370"/>
              <a:ext cx="11887200" cy="66804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IoT Device Application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Requirements: TS.34_4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4F2E12-FC55-4BC4-8C19-8366BE87BF00}"/>
                </a:ext>
              </a:extLst>
            </p:cNvPr>
            <p:cNvSpPr/>
            <p:nvPr/>
          </p:nvSpPr>
          <p:spPr>
            <a:xfrm>
              <a:off x="147681" y="3415625"/>
              <a:ext cx="6210800" cy="704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IoT</a:t>
              </a:r>
              <a:r>
                <a:rPr kumimoji="0" lang="en-GB" sz="1200" b="1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Device</a:t>
              </a:r>
              <a:r>
                <a:rPr kumimoji="0" lang="en-GB" sz="1200" b="1" i="0" u="none" strike="noStrike" kern="1200" cap="none" spc="-12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r>
                <a:rPr kumimoji="0" lang="en-GB" sz="1200" b="1" i="0" u="none" strike="noStrike" kern="1200" cap="none" spc="-11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kumimoji="0" lang="en-GB" sz="1200" b="0" i="0" u="none" strike="noStrike" kern="1200" cap="none" spc="-13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kumimoji="0" lang="en-GB" sz="1200" b="0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r>
                <a:rPr kumimoji="0" lang="en-GB" sz="1200" b="0" i="0" u="none" strike="noStrike" kern="1200" cap="none" spc="-145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software component of the IoT device that controls the communications module and interacts with an</a:t>
              </a:r>
              <a:r>
                <a:rPr kumimoji="0" lang="en-GB" sz="1200" b="0" i="0" u="none" strike="noStrike" kern="1200" cap="none" spc="-20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Arial" panose="020B0604020202020204" pitchFamily="34" charset="0"/>
                  <a:cs typeface="Arial" panose="020B0604020202020204" pitchFamily="34" charset="0"/>
                </a:rPr>
                <a:t>IoT service platform via the communications module.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BD66044-6D53-4729-BBC4-64F00D789D6D}"/>
                </a:ext>
              </a:extLst>
            </p:cNvPr>
            <p:cNvSpPr/>
            <p:nvPr/>
          </p:nvSpPr>
          <p:spPr>
            <a:xfrm>
              <a:off x="79417" y="4103981"/>
              <a:ext cx="11887200" cy="113517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Communication Module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Requirements: TS.34_5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Connection Efficiency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Requirements: TS.34.7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AF95B4A-73CF-470D-928A-7E36D29E4A00}"/>
                </a:ext>
              </a:extLst>
            </p:cNvPr>
            <p:cNvSpPr/>
            <p:nvPr/>
          </p:nvSpPr>
          <p:spPr>
            <a:xfrm>
              <a:off x="147680" y="4116323"/>
              <a:ext cx="6575979" cy="1107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Communication Module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– The communications component which provides wide area radio connectivity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Communications Module Firmware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rPr>
                <a:t>– The functionality within the communications module that provides an API to the IoT device application and controls the radio baseband chipset.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EBE24AE-48A7-42C2-B2F3-59044C5E0A55}"/>
                </a:ext>
              </a:extLst>
            </p:cNvPr>
            <p:cNvSpPr/>
            <p:nvPr/>
          </p:nvSpPr>
          <p:spPr>
            <a:xfrm>
              <a:off x="6582946" y="1143631"/>
              <a:ext cx="2897105" cy="9428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Service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9FDA6A2-3A5E-44DC-9649-AA4CF13D4B5A}"/>
                </a:ext>
              </a:extLst>
            </p:cNvPr>
            <p:cNvSpPr/>
            <p:nvPr/>
          </p:nvSpPr>
          <p:spPr>
            <a:xfrm>
              <a:off x="6763205" y="1548217"/>
              <a:ext cx="2536587" cy="40461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Service Platform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85C4E72-E069-41D5-8516-AEECE45BA1F7}"/>
                </a:ext>
              </a:extLst>
            </p:cNvPr>
            <p:cNvSpPr/>
            <p:nvPr/>
          </p:nvSpPr>
          <p:spPr>
            <a:xfrm>
              <a:off x="6582945" y="2806125"/>
              <a:ext cx="2897105" cy="336243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Device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D46C4A7-928D-41BB-8A04-2172009D1FFF}"/>
                </a:ext>
              </a:extLst>
            </p:cNvPr>
            <p:cNvSpPr/>
            <p:nvPr/>
          </p:nvSpPr>
          <p:spPr>
            <a:xfrm>
              <a:off x="6763203" y="3550738"/>
              <a:ext cx="2536588" cy="37087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IoT Device Application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E44D6D1-8E16-41BD-BF82-19190395D6B7}"/>
                </a:ext>
              </a:extLst>
            </p:cNvPr>
            <p:cNvSpPr/>
            <p:nvPr/>
          </p:nvSpPr>
          <p:spPr>
            <a:xfrm>
              <a:off x="6751662" y="4071036"/>
              <a:ext cx="2536588" cy="199878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bIns="0"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Communication Module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EA66AEC-FD2C-48A7-9855-BC0BBB786BE3}"/>
                </a:ext>
              </a:extLst>
            </p:cNvPr>
            <p:cNvSpPr/>
            <p:nvPr/>
          </p:nvSpPr>
          <p:spPr>
            <a:xfrm>
              <a:off x="6923487" y="5285713"/>
              <a:ext cx="1390021" cy="737512"/>
            </a:xfrm>
            <a:prstGeom prst="roundRect">
              <a:avLst/>
            </a:prstGeom>
            <a:solidFill>
              <a:srgbClr val="E55A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Radio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Baseband Chipset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9498D42-4A16-4439-A730-F30BE067A6B6}"/>
                </a:ext>
              </a:extLst>
            </p:cNvPr>
            <p:cNvSpPr/>
            <p:nvPr/>
          </p:nvSpPr>
          <p:spPr>
            <a:xfrm>
              <a:off x="6923487" y="4596412"/>
              <a:ext cx="2154807" cy="559698"/>
            </a:xfrm>
            <a:prstGeom prst="roundRect">
              <a:avLst/>
            </a:prstGeom>
            <a:solidFill>
              <a:srgbClr val="E55A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numCol="1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Communication Module Firmware</a:t>
              </a:r>
            </a:p>
          </p:txBody>
        </p:sp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33D0762D-4760-4E31-8E6D-F1A8815309D1}"/>
                </a:ext>
              </a:extLst>
            </p:cNvPr>
            <p:cNvSpPr/>
            <p:nvPr/>
          </p:nvSpPr>
          <p:spPr>
            <a:xfrm>
              <a:off x="6582946" y="2033691"/>
              <a:ext cx="2897105" cy="912449"/>
            </a:xfrm>
            <a:prstGeom prst="cloud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B399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3GPP Mobile Network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A82E208-1C12-4299-8C5B-5205AE2F1AE8}"/>
                </a:ext>
              </a:extLst>
            </p:cNvPr>
            <p:cNvSpPr/>
            <p:nvPr/>
          </p:nvSpPr>
          <p:spPr>
            <a:xfrm>
              <a:off x="8371731" y="5281406"/>
              <a:ext cx="692718" cy="716418"/>
            </a:xfrm>
            <a:prstGeom prst="roundRect">
              <a:avLst/>
            </a:prstGeom>
            <a:solidFill>
              <a:srgbClr val="E55A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UICC (SIM)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117896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1333</Words>
  <Application>Microsoft Office PowerPoint</Application>
  <PresentationFormat>Widescreen</PresentationFormat>
  <Paragraphs>304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Trebuchet MS</vt:lpstr>
      <vt:lpstr>Verdana</vt:lpstr>
      <vt:lpstr>Future Technologies</vt:lpstr>
      <vt:lpstr>PowerPoint Presentation</vt:lpstr>
      <vt:lpstr>PowerPoint Presentation</vt:lpstr>
      <vt:lpstr>Standards for Cellular Internet of Things</vt:lpstr>
      <vt:lpstr>oneM2M Provides a Simpler Abstracted View</vt:lpstr>
      <vt:lpstr>Standards for Cellular Internet of Things</vt:lpstr>
      <vt:lpstr>3GPP Enhancements for MTC</vt:lpstr>
      <vt:lpstr>Standards for Cellular Internet of Things</vt:lpstr>
      <vt:lpstr>Massive IoT Device Deployment</vt:lpstr>
      <vt:lpstr>GSMA TS 34 IoT Device Connection Efficiency Guidelines</vt:lpstr>
      <vt:lpstr>Standards for Cellular Internet of Things</vt:lpstr>
      <vt:lpstr>Standards for Cellular Internet of Things</vt:lpstr>
      <vt:lpstr>GSMA recommends a better way</vt:lpstr>
      <vt:lpstr>MNO Deployment</vt:lpstr>
      <vt:lpstr>Summary</vt:lpstr>
      <vt:lpstr>PowerPoint Presentation</vt:lpstr>
      <vt:lpstr>About Me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Bob Flynn</cp:lastModifiedBy>
  <cp:revision>32</cp:revision>
  <dcterms:created xsi:type="dcterms:W3CDTF">2020-01-17T06:46:23Z</dcterms:created>
  <dcterms:modified xsi:type="dcterms:W3CDTF">2021-07-05T14:12:09Z</dcterms:modified>
</cp:coreProperties>
</file>