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5"/>
  </p:notesMasterIdLst>
  <p:handoutMasterIdLst>
    <p:handoutMasterId r:id="rId26"/>
  </p:handoutMasterIdLst>
  <p:sldIdLst>
    <p:sldId id="289" r:id="rId2"/>
    <p:sldId id="256" r:id="rId3"/>
    <p:sldId id="284" r:id="rId4"/>
    <p:sldId id="285" r:id="rId5"/>
    <p:sldId id="286" r:id="rId6"/>
    <p:sldId id="290" r:id="rId7"/>
    <p:sldId id="291" r:id="rId8"/>
    <p:sldId id="292" r:id="rId9"/>
    <p:sldId id="293" r:id="rId10"/>
    <p:sldId id="294" r:id="rId11"/>
    <p:sldId id="295" r:id="rId12"/>
    <p:sldId id="296" r:id="rId13"/>
    <p:sldId id="297" r:id="rId14"/>
    <p:sldId id="298" r:id="rId15"/>
    <p:sldId id="299" r:id="rId16"/>
    <p:sldId id="300" r:id="rId17"/>
    <p:sldId id="301" r:id="rId18"/>
    <p:sldId id="302" r:id="rId19"/>
    <p:sldId id="303" r:id="rId20"/>
    <p:sldId id="304" r:id="rId21"/>
    <p:sldId id="305" r:id="rId22"/>
    <p:sldId id="306" r:id="rId23"/>
    <p:sldId id="27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87045" autoAdjust="0"/>
  </p:normalViewPr>
  <p:slideViewPr>
    <p:cSldViewPr snapToGrid="0">
      <p:cViewPr varScale="1">
        <p:scale>
          <a:sx n="58" d="100"/>
          <a:sy n="58" d="100"/>
        </p:scale>
        <p:origin x="976" y="28"/>
      </p:cViewPr>
      <p:guideLst/>
    </p:cSldViewPr>
  </p:slideViewPr>
  <p:notesTextViewPr>
    <p:cViewPr>
      <p:scale>
        <a:sx n="1" d="1"/>
        <a:sy n="1" d="1"/>
      </p:scale>
      <p:origin x="0" y="0"/>
    </p:cViewPr>
  </p:notesTextViewPr>
  <p:notesViewPr>
    <p:cSldViewPr snapToGrid="0">
      <p:cViewPr varScale="1">
        <p:scale>
          <a:sx n="52" d="100"/>
          <a:sy n="52" d="100"/>
        </p:scale>
        <p:origin x="2680" y="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C7326D-89B6-448B-91DE-87F27DF986AF}" type="doc">
      <dgm:prSet loTypeId="urn:microsoft.com/office/officeart/2005/8/layout/radial5" loCatId="relationship" qsTypeId="urn:microsoft.com/office/officeart/2005/8/quickstyle/simple1" qsCatId="simple" csTypeId="urn:microsoft.com/office/officeart/2005/8/colors/colorful1" csCatId="colorful" phldr="1"/>
      <dgm:spPr/>
      <dgm:t>
        <a:bodyPr/>
        <a:lstStyle/>
        <a:p>
          <a:endParaRPr lang="en-US"/>
        </a:p>
      </dgm:t>
    </dgm:pt>
    <dgm:pt modelId="{7DC34A05-E516-4705-BC8E-BD1F516A87B0}">
      <dgm:prSet phldrT="[Text]"/>
      <dgm:spPr/>
      <dgm:t>
        <a:bodyPr/>
        <a:lstStyle/>
        <a:p>
          <a:r>
            <a:rPr lang="en-US" dirty="0"/>
            <a:t>Smart Campus</a:t>
          </a:r>
        </a:p>
      </dgm:t>
    </dgm:pt>
    <dgm:pt modelId="{1574C3E1-8D81-43ED-9147-29CDA66B4DBE}" type="parTrans" cxnId="{7E7EBB0F-0F10-47F4-844B-504192DD859A}">
      <dgm:prSet/>
      <dgm:spPr/>
      <dgm:t>
        <a:bodyPr/>
        <a:lstStyle/>
        <a:p>
          <a:endParaRPr lang="en-US"/>
        </a:p>
      </dgm:t>
    </dgm:pt>
    <dgm:pt modelId="{D6E10FBF-B485-4003-8972-4BCA69F6CD29}" type="sibTrans" cxnId="{7E7EBB0F-0F10-47F4-844B-504192DD859A}">
      <dgm:prSet/>
      <dgm:spPr/>
      <dgm:t>
        <a:bodyPr/>
        <a:lstStyle/>
        <a:p>
          <a:endParaRPr lang="en-US"/>
        </a:p>
      </dgm:t>
    </dgm:pt>
    <dgm:pt modelId="{EBF35074-418A-489B-AE5F-F88A2347E3F1}">
      <dgm:prSet phldrT="[Text]"/>
      <dgm:spPr/>
      <dgm:t>
        <a:bodyPr/>
        <a:lstStyle/>
        <a:p>
          <a:r>
            <a:rPr lang="en-US"/>
            <a:t>Power &amp; Distribution</a:t>
          </a:r>
        </a:p>
      </dgm:t>
    </dgm:pt>
    <dgm:pt modelId="{C68756D1-16FC-4D3E-8A41-25CE9159CAC9}" type="parTrans" cxnId="{315BC373-553E-48BD-89BA-3F651DAE60A8}">
      <dgm:prSet/>
      <dgm:spPr/>
      <dgm:t>
        <a:bodyPr/>
        <a:lstStyle/>
        <a:p>
          <a:endParaRPr lang="en-US"/>
        </a:p>
      </dgm:t>
    </dgm:pt>
    <dgm:pt modelId="{DE41FE77-E0F5-4E2B-958F-076EC9201EB8}" type="sibTrans" cxnId="{315BC373-553E-48BD-89BA-3F651DAE60A8}">
      <dgm:prSet/>
      <dgm:spPr/>
      <dgm:t>
        <a:bodyPr/>
        <a:lstStyle/>
        <a:p>
          <a:endParaRPr lang="en-US"/>
        </a:p>
      </dgm:t>
    </dgm:pt>
    <dgm:pt modelId="{E9789F03-DC54-49E0-A7C6-45E4E5AF452F}">
      <dgm:prSet phldrT="[Text]"/>
      <dgm:spPr/>
      <dgm:t>
        <a:bodyPr/>
        <a:lstStyle/>
        <a:p>
          <a:r>
            <a:rPr lang="en-US"/>
            <a:t>Smart Rooms</a:t>
          </a:r>
        </a:p>
      </dgm:t>
    </dgm:pt>
    <dgm:pt modelId="{517E3BE2-FA9B-4E60-95F0-F3B62E40BB8F}" type="parTrans" cxnId="{15406058-AFEE-4D67-BC74-E70216A8695F}">
      <dgm:prSet/>
      <dgm:spPr/>
      <dgm:t>
        <a:bodyPr/>
        <a:lstStyle/>
        <a:p>
          <a:endParaRPr lang="en-US"/>
        </a:p>
      </dgm:t>
    </dgm:pt>
    <dgm:pt modelId="{35917004-3BD1-4B39-AFC1-9988E5C0FDDF}" type="sibTrans" cxnId="{15406058-AFEE-4D67-BC74-E70216A8695F}">
      <dgm:prSet/>
      <dgm:spPr/>
      <dgm:t>
        <a:bodyPr/>
        <a:lstStyle/>
        <a:p>
          <a:endParaRPr lang="en-US"/>
        </a:p>
      </dgm:t>
    </dgm:pt>
    <dgm:pt modelId="{0B183DCE-51D2-4434-B800-36E619094CE1}">
      <dgm:prSet phldrT="[Text]"/>
      <dgm:spPr/>
      <dgm:t>
        <a:bodyPr/>
        <a:lstStyle/>
        <a:p>
          <a:pPr rtl="0"/>
          <a:r>
            <a:rPr lang="en-US"/>
            <a:t>Water</a:t>
          </a:r>
          <a:r>
            <a:rPr lang="en-US">
              <a:latin typeface="Calibri Light" panose="020F0302020204030204"/>
            </a:rPr>
            <a:t> </a:t>
          </a:r>
          <a:endParaRPr lang="en-US"/>
        </a:p>
      </dgm:t>
    </dgm:pt>
    <dgm:pt modelId="{54C228FE-8502-4943-AEC9-8D0790915486}" type="parTrans" cxnId="{986CDB23-F13A-4097-A308-A7A844B09C17}">
      <dgm:prSet/>
      <dgm:spPr/>
      <dgm:t>
        <a:bodyPr/>
        <a:lstStyle/>
        <a:p>
          <a:endParaRPr lang="en-US"/>
        </a:p>
      </dgm:t>
    </dgm:pt>
    <dgm:pt modelId="{82795E1D-9172-4E08-842C-6C0FDC6E9415}" type="sibTrans" cxnId="{986CDB23-F13A-4097-A308-A7A844B09C17}">
      <dgm:prSet/>
      <dgm:spPr/>
      <dgm:t>
        <a:bodyPr/>
        <a:lstStyle/>
        <a:p>
          <a:endParaRPr lang="en-US"/>
        </a:p>
      </dgm:t>
    </dgm:pt>
    <dgm:pt modelId="{8245BEFA-545A-43B5-B402-685D5D38EDCF}">
      <dgm:prSet phldrT="[Text]" phldr="0"/>
      <dgm:spPr/>
      <dgm:t>
        <a:bodyPr/>
        <a:lstStyle/>
        <a:p>
          <a:pPr rtl="0"/>
          <a:r>
            <a:rPr lang="en-US" dirty="0">
              <a:latin typeface="Calibri Light" panose="020F0302020204030204"/>
            </a:rPr>
            <a:t>Air Quality</a:t>
          </a:r>
          <a:endParaRPr lang="en-US" dirty="0"/>
        </a:p>
      </dgm:t>
    </dgm:pt>
    <dgm:pt modelId="{075D0B3F-21C7-4CC4-B368-EB1F05C4086B}" type="parTrans" cxnId="{9B84FE22-383D-40EA-B24E-0CC1C0251DCC}">
      <dgm:prSet/>
      <dgm:spPr/>
      <dgm:t>
        <a:bodyPr/>
        <a:lstStyle/>
        <a:p>
          <a:endParaRPr lang="en-US"/>
        </a:p>
      </dgm:t>
    </dgm:pt>
    <dgm:pt modelId="{867214F3-AED3-4035-B050-E3CFB71675F2}" type="sibTrans" cxnId="{9B84FE22-383D-40EA-B24E-0CC1C0251DCC}">
      <dgm:prSet/>
      <dgm:spPr/>
      <dgm:t>
        <a:bodyPr/>
        <a:lstStyle/>
        <a:p>
          <a:endParaRPr lang="en-US"/>
        </a:p>
      </dgm:t>
    </dgm:pt>
    <dgm:pt modelId="{4E552E03-7CB3-4E5B-96AA-0418361ABB12}">
      <dgm:prSet phldrT="[Text]" phldr="0"/>
      <dgm:spPr/>
      <dgm:t>
        <a:bodyPr/>
        <a:lstStyle/>
        <a:p>
          <a:pPr rtl="0"/>
          <a:r>
            <a:rPr lang="en-US" dirty="0">
              <a:latin typeface="Calibri Light" panose="020F0302020204030204"/>
            </a:rPr>
            <a:t>Smart Street Lamp</a:t>
          </a:r>
          <a:endParaRPr lang="en-US" dirty="0"/>
        </a:p>
      </dgm:t>
    </dgm:pt>
    <dgm:pt modelId="{EFB61E05-3363-46BC-BAC5-96600E4C702A}" type="parTrans" cxnId="{DCF64743-3C2C-4825-BC80-BA3232CF6492}">
      <dgm:prSet/>
      <dgm:spPr/>
      <dgm:t>
        <a:bodyPr/>
        <a:lstStyle/>
        <a:p>
          <a:endParaRPr lang="en-US"/>
        </a:p>
      </dgm:t>
    </dgm:pt>
    <dgm:pt modelId="{2C9EED06-FB7D-45FC-928B-6AA900F27233}" type="sibTrans" cxnId="{DCF64743-3C2C-4825-BC80-BA3232CF6492}">
      <dgm:prSet/>
      <dgm:spPr/>
      <dgm:t>
        <a:bodyPr/>
        <a:lstStyle/>
        <a:p>
          <a:endParaRPr lang="en-US"/>
        </a:p>
      </dgm:t>
    </dgm:pt>
    <dgm:pt modelId="{5F99ACEE-2B4F-4A19-8BC8-99704200A332}">
      <dgm:prSet phldrT="[Text]"/>
      <dgm:spPr/>
      <dgm:t>
        <a:bodyPr/>
        <a:lstStyle/>
        <a:p>
          <a:r>
            <a:rPr lang="en-US"/>
            <a:t>Crowd Monitoring</a:t>
          </a:r>
        </a:p>
      </dgm:t>
    </dgm:pt>
    <dgm:pt modelId="{8AEA2CE9-9329-43BA-A8EE-7CD7F3307994}" type="parTrans" cxnId="{53209C80-BC72-4B8C-961B-06F19DD79464}">
      <dgm:prSet/>
      <dgm:spPr/>
      <dgm:t>
        <a:bodyPr/>
        <a:lstStyle/>
        <a:p>
          <a:endParaRPr lang="en-IN"/>
        </a:p>
      </dgm:t>
    </dgm:pt>
    <dgm:pt modelId="{0AFA7AEB-BBF8-44ED-B9B6-7EF62754289A}" type="sibTrans" cxnId="{53209C80-BC72-4B8C-961B-06F19DD79464}">
      <dgm:prSet/>
      <dgm:spPr/>
      <dgm:t>
        <a:bodyPr/>
        <a:lstStyle/>
        <a:p>
          <a:endParaRPr lang="en-IN"/>
        </a:p>
      </dgm:t>
    </dgm:pt>
    <dgm:pt modelId="{F32E4ADF-C157-49A7-8B95-830F5FA0A2AA}">
      <dgm:prSet phldrT="[Text]"/>
      <dgm:spPr/>
      <dgm:t>
        <a:bodyPr/>
        <a:lstStyle/>
        <a:p>
          <a:r>
            <a:rPr lang="en-US"/>
            <a:t>Structural Health</a:t>
          </a:r>
        </a:p>
      </dgm:t>
    </dgm:pt>
    <dgm:pt modelId="{E1121821-6068-4261-A440-F3587198423C}" type="parTrans" cxnId="{742E5C05-3848-402A-8AD2-58BAA90E7EEC}">
      <dgm:prSet/>
      <dgm:spPr/>
      <dgm:t>
        <a:bodyPr/>
        <a:lstStyle/>
        <a:p>
          <a:endParaRPr lang="en-IN"/>
        </a:p>
      </dgm:t>
    </dgm:pt>
    <dgm:pt modelId="{4C2D5703-F71A-4CF7-8A72-F4604DBCB005}" type="sibTrans" cxnId="{742E5C05-3848-402A-8AD2-58BAA90E7EEC}">
      <dgm:prSet/>
      <dgm:spPr/>
      <dgm:t>
        <a:bodyPr/>
        <a:lstStyle/>
        <a:p>
          <a:endParaRPr lang="en-IN"/>
        </a:p>
      </dgm:t>
    </dgm:pt>
    <dgm:pt modelId="{E351BCAC-FB90-4BE1-81B6-DBEE1A39D505}">
      <dgm:prSet phldrT="[Text]"/>
      <dgm:spPr/>
      <dgm:t>
        <a:bodyPr/>
        <a:lstStyle/>
        <a:p>
          <a:r>
            <a:rPr lang="en-US"/>
            <a:t>Weather</a:t>
          </a:r>
        </a:p>
      </dgm:t>
    </dgm:pt>
    <dgm:pt modelId="{FE51362F-652D-4B96-81F7-41E7FC14083F}" type="parTrans" cxnId="{24F20A1C-93A5-4CD7-86BA-DBF0763E5686}">
      <dgm:prSet/>
      <dgm:spPr/>
      <dgm:t>
        <a:bodyPr/>
        <a:lstStyle/>
        <a:p>
          <a:endParaRPr lang="en-IN"/>
        </a:p>
      </dgm:t>
    </dgm:pt>
    <dgm:pt modelId="{440F1FA9-BD01-49E1-9E2E-DC1F023EA4BE}" type="sibTrans" cxnId="{24F20A1C-93A5-4CD7-86BA-DBF0763E5686}">
      <dgm:prSet/>
      <dgm:spPr/>
      <dgm:t>
        <a:bodyPr/>
        <a:lstStyle/>
        <a:p>
          <a:endParaRPr lang="en-IN"/>
        </a:p>
      </dgm:t>
    </dgm:pt>
    <dgm:pt modelId="{8D554E7E-8FF7-4D56-9D45-549010F79CE8}">
      <dgm:prSet phldrT="[Text]"/>
      <dgm:spPr/>
      <dgm:t>
        <a:bodyPr/>
        <a:lstStyle/>
        <a:p>
          <a:r>
            <a:rPr lang="en-US"/>
            <a:t>Solar</a:t>
          </a:r>
        </a:p>
      </dgm:t>
    </dgm:pt>
    <dgm:pt modelId="{A57E9C57-A5F3-43BD-B228-614E12577612}" type="parTrans" cxnId="{5B764F27-E479-42E0-BA4B-F156C4B7E999}">
      <dgm:prSet/>
      <dgm:spPr/>
      <dgm:t>
        <a:bodyPr/>
        <a:lstStyle/>
        <a:p>
          <a:endParaRPr lang="en-IN"/>
        </a:p>
      </dgm:t>
    </dgm:pt>
    <dgm:pt modelId="{6BC0E643-A5D6-4F12-8486-1F9D74EB2987}" type="sibTrans" cxnId="{5B764F27-E479-42E0-BA4B-F156C4B7E999}">
      <dgm:prSet/>
      <dgm:spPr/>
      <dgm:t>
        <a:bodyPr/>
        <a:lstStyle/>
        <a:p>
          <a:endParaRPr lang="en-IN"/>
        </a:p>
      </dgm:t>
    </dgm:pt>
    <dgm:pt modelId="{9F719701-2759-4422-8989-374DC50DEB9F}" type="pres">
      <dgm:prSet presAssocID="{C5C7326D-89B6-448B-91DE-87F27DF986AF}" presName="Name0" presStyleCnt="0">
        <dgm:presLayoutVars>
          <dgm:chMax val="1"/>
          <dgm:dir/>
          <dgm:animLvl val="ctr"/>
          <dgm:resizeHandles val="exact"/>
        </dgm:presLayoutVars>
      </dgm:prSet>
      <dgm:spPr/>
    </dgm:pt>
    <dgm:pt modelId="{6AFF0716-34CB-4EC2-954E-08A42F68CC7F}" type="pres">
      <dgm:prSet presAssocID="{7DC34A05-E516-4705-BC8E-BD1F516A87B0}" presName="centerShape" presStyleLbl="node0" presStyleIdx="0" presStyleCnt="1"/>
      <dgm:spPr/>
    </dgm:pt>
    <dgm:pt modelId="{195BA91C-7A28-4DA5-913B-26A88DAA0BE0}" type="pres">
      <dgm:prSet presAssocID="{C68756D1-16FC-4D3E-8A41-25CE9159CAC9}" presName="parTrans" presStyleLbl="sibTrans2D1" presStyleIdx="0" presStyleCnt="9"/>
      <dgm:spPr/>
    </dgm:pt>
    <dgm:pt modelId="{F6847310-EDDF-4FEA-B06D-E3D81D3323E3}" type="pres">
      <dgm:prSet presAssocID="{C68756D1-16FC-4D3E-8A41-25CE9159CAC9}" presName="connectorText" presStyleLbl="sibTrans2D1" presStyleIdx="0" presStyleCnt="9"/>
      <dgm:spPr/>
    </dgm:pt>
    <dgm:pt modelId="{AE0BCAD4-5720-4C0D-9BAF-11531FCD7F0D}" type="pres">
      <dgm:prSet presAssocID="{EBF35074-418A-489B-AE5F-F88A2347E3F1}" presName="node" presStyleLbl="node1" presStyleIdx="0" presStyleCnt="9">
        <dgm:presLayoutVars>
          <dgm:bulletEnabled val="1"/>
        </dgm:presLayoutVars>
      </dgm:prSet>
      <dgm:spPr/>
    </dgm:pt>
    <dgm:pt modelId="{41DCF63A-B25E-410B-BEDE-DF37CC86E664}" type="pres">
      <dgm:prSet presAssocID="{517E3BE2-FA9B-4E60-95F0-F3B62E40BB8F}" presName="parTrans" presStyleLbl="sibTrans2D1" presStyleIdx="1" presStyleCnt="9"/>
      <dgm:spPr/>
    </dgm:pt>
    <dgm:pt modelId="{F06AB08A-35CF-4138-9A67-EDAAE82B19CD}" type="pres">
      <dgm:prSet presAssocID="{517E3BE2-FA9B-4E60-95F0-F3B62E40BB8F}" presName="connectorText" presStyleLbl="sibTrans2D1" presStyleIdx="1" presStyleCnt="9"/>
      <dgm:spPr/>
    </dgm:pt>
    <dgm:pt modelId="{CED17A62-2BB6-4472-BF18-636E6E35F3C1}" type="pres">
      <dgm:prSet presAssocID="{E9789F03-DC54-49E0-A7C6-45E4E5AF452F}" presName="node" presStyleLbl="node1" presStyleIdx="1" presStyleCnt="9">
        <dgm:presLayoutVars>
          <dgm:bulletEnabled val="1"/>
        </dgm:presLayoutVars>
      </dgm:prSet>
      <dgm:spPr/>
    </dgm:pt>
    <dgm:pt modelId="{F17F09EE-66D3-4001-8ADA-6278834A517F}" type="pres">
      <dgm:prSet presAssocID="{8AEA2CE9-9329-43BA-A8EE-7CD7F3307994}" presName="parTrans" presStyleLbl="sibTrans2D1" presStyleIdx="2" presStyleCnt="9"/>
      <dgm:spPr/>
    </dgm:pt>
    <dgm:pt modelId="{63303E7D-89B2-456D-B361-FD9B34CE3286}" type="pres">
      <dgm:prSet presAssocID="{8AEA2CE9-9329-43BA-A8EE-7CD7F3307994}" presName="connectorText" presStyleLbl="sibTrans2D1" presStyleIdx="2" presStyleCnt="9"/>
      <dgm:spPr/>
    </dgm:pt>
    <dgm:pt modelId="{67CB0566-D908-4674-AF73-F5A49B80CDDD}" type="pres">
      <dgm:prSet presAssocID="{5F99ACEE-2B4F-4A19-8BC8-99704200A332}" presName="node" presStyleLbl="node1" presStyleIdx="2" presStyleCnt="9">
        <dgm:presLayoutVars>
          <dgm:bulletEnabled val="1"/>
        </dgm:presLayoutVars>
      </dgm:prSet>
      <dgm:spPr/>
    </dgm:pt>
    <dgm:pt modelId="{3C529C0C-434D-4367-9175-675B67A1B433}" type="pres">
      <dgm:prSet presAssocID="{FE51362F-652D-4B96-81F7-41E7FC14083F}" presName="parTrans" presStyleLbl="sibTrans2D1" presStyleIdx="3" presStyleCnt="9"/>
      <dgm:spPr/>
    </dgm:pt>
    <dgm:pt modelId="{AD983099-4370-4899-8914-5132F042459B}" type="pres">
      <dgm:prSet presAssocID="{FE51362F-652D-4B96-81F7-41E7FC14083F}" presName="connectorText" presStyleLbl="sibTrans2D1" presStyleIdx="3" presStyleCnt="9"/>
      <dgm:spPr/>
    </dgm:pt>
    <dgm:pt modelId="{F739F716-3D79-488A-9A2D-1ACBFED85C57}" type="pres">
      <dgm:prSet presAssocID="{E351BCAC-FB90-4BE1-81B6-DBEE1A39D505}" presName="node" presStyleLbl="node1" presStyleIdx="3" presStyleCnt="9">
        <dgm:presLayoutVars>
          <dgm:bulletEnabled val="1"/>
        </dgm:presLayoutVars>
      </dgm:prSet>
      <dgm:spPr/>
    </dgm:pt>
    <dgm:pt modelId="{25A62B03-D1FF-49B8-8513-6303D53CA664}" type="pres">
      <dgm:prSet presAssocID="{E1121821-6068-4261-A440-F3587198423C}" presName="parTrans" presStyleLbl="sibTrans2D1" presStyleIdx="4" presStyleCnt="9"/>
      <dgm:spPr/>
    </dgm:pt>
    <dgm:pt modelId="{5287B270-6E9D-4E5F-9066-06FFE675AC40}" type="pres">
      <dgm:prSet presAssocID="{E1121821-6068-4261-A440-F3587198423C}" presName="connectorText" presStyleLbl="sibTrans2D1" presStyleIdx="4" presStyleCnt="9"/>
      <dgm:spPr/>
    </dgm:pt>
    <dgm:pt modelId="{6D1C6DBC-66B5-4FA4-A72C-4502D9890617}" type="pres">
      <dgm:prSet presAssocID="{F32E4ADF-C157-49A7-8B95-830F5FA0A2AA}" presName="node" presStyleLbl="node1" presStyleIdx="4" presStyleCnt="9">
        <dgm:presLayoutVars>
          <dgm:bulletEnabled val="1"/>
        </dgm:presLayoutVars>
      </dgm:prSet>
      <dgm:spPr/>
    </dgm:pt>
    <dgm:pt modelId="{8F71A107-853D-4275-819C-52CF9D991450}" type="pres">
      <dgm:prSet presAssocID="{54C228FE-8502-4943-AEC9-8D0790915486}" presName="parTrans" presStyleLbl="sibTrans2D1" presStyleIdx="5" presStyleCnt="9"/>
      <dgm:spPr/>
    </dgm:pt>
    <dgm:pt modelId="{880A946B-C7A9-4611-9120-BCE23BFA2FA8}" type="pres">
      <dgm:prSet presAssocID="{54C228FE-8502-4943-AEC9-8D0790915486}" presName="connectorText" presStyleLbl="sibTrans2D1" presStyleIdx="5" presStyleCnt="9"/>
      <dgm:spPr/>
    </dgm:pt>
    <dgm:pt modelId="{344BFD3F-A4BA-4D7F-8E85-5B21C3026B1D}" type="pres">
      <dgm:prSet presAssocID="{0B183DCE-51D2-4434-B800-36E619094CE1}" presName="node" presStyleLbl="node1" presStyleIdx="5" presStyleCnt="9">
        <dgm:presLayoutVars>
          <dgm:bulletEnabled val="1"/>
        </dgm:presLayoutVars>
      </dgm:prSet>
      <dgm:spPr/>
    </dgm:pt>
    <dgm:pt modelId="{18721041-50EB-4670-96BA-3279DAC249F9}" type="pres">
      <dgm:prSet presAssocID="{075D0B3F-21C7-4CC4-B368-EB1F05C4086B}" presName="parTrans" presStyleLbl="sibTrans2D1" presStyleIdx="6" presStyleCnt="9"/>
      <dgm:spPr/>
    </dgm:pt>
    <dgm:pt modelId="{509EFEA0-AB34-42CE-AA36-08A8B2521EF4}" type="pres">
      <dgm:prSet presAssocID="{075D0B3F-21C7-4CC4-B368-EB1F05C4086B}" presName="connectorText" presStyleLbl="sibTrans2D1" presStyleIdx="6" presStyleCnt="9"/>
      <dgm:spPr/>
    </dgm:pt>
    <dgm:pt modelId="{701DFCE6-1BD8-432E-8574-D2E6E1B3FF8D}" type="pres">
      <dgm:prSet presAssocID="{8245BEFA-545A-43B5-B402-685D5D38EDCF}" presName="node" presStyleLbl="node1" presStyleIdx="6" presStyleCnt="9">
        <dgm:presLayoutVars>
          <dgm:bulletEnabled val="1"/>
        </dgm:presLayoutVars>
      </dgm:prSet>
      <dgm:spPr/>
    </dgm:pt>
    <dgm:pt modelId="{9EE549F1-CA9E-4D93-9A30-22793A67F0FB}" type="pres">
      <dgm:prSet presAssocID="{EFB61E05-3363-46BC-BAC5-96600E4C702A}" presName="parTrans" presStyleLbl="sibTrans2D1" presStyleIdx="7" presStyleCnt="9"/>
      <dgm:spPr/>
    </dgm:pt>
    <dgm:pt modelId="{6A724BD2-19A0-45BD-A0C1-0DB3B9B46B45}" type="pres">
      <dgm:prSet presAssocID="{EFB61E05-3363-46BC-BAC5-96600E4C702A}" presName="connectorText" presStyleLbl="sibTrans2D1" presStyleIdx="7" presStyleCnt="9"/>
      <dgm:spPr/>
    </dgm:pt>
    <dgm:pt modelId="{A5850F46-C4BE-4C80-B773-EB39EF108432}" type="pres">
      <dgm:prSet presAssocID="{4E552E03-7CB3-4E5B-96AA-0418361ABB12}" presName="node" presStyleLbl="node1" presStyleIdx="7" presStyleCnt="9">
        <dgm:presLayoutVars>
          <dgm:bulletEnabled val="1"/>
        </dgm:presLayoutVars>
      </dgm:prSet>
      <dgm:spPr/>
    </dgm:pt>
    <dgm:pt modelId="{100DBFFA-01A3-49F0-BF90-AE98EAF72AD7}" type="pres">
      <dgm:prSet presAssocID="{A57E9C57-A5F3-43BD-B228-614E12577612}" presName="parTrans" presStyleLbl="sibTrans2D1" presStyleIdx="8" presStyleCnt="9"/>
      <dgm:spPr/>
    </dgm:pt>
    <dgm:pt modelId="{91BB904D-5EF5-4FAB-B93B-F82430865302}" type="pres">
      <dgm:prSet presAssocID="{A57E9C57-A5F3-43BD-B228-614E12577612}" presName="connectorText" presStyleLbl="sibTrans2D1" presStyleIdx="8" presStyleCnt="9"/>
      <dgm:spPr/>
    </dgm:pt>
    <dgm:pt modelId="{2CC2F7AB-58AA-4BDB-80CD-859B67F2F4A5}" type="pres">
      <dgm:prSet presAssocID="{8D554E7E-8FF7-4D56-9D45-549010F79CE8}" presName="node" presStyleLbl="node1" presStyleIdx="8" presStyleCnt="9">
        <dgm:presLayoutVars>
          <dgm:bulletEnabled val="1"/>
        </dgm:presLayoutVars>
      </dgm:prSet>
      <dgm:spPr/>
    </dgm:pt>
  </dgm:ptLst>
  <dgm:cxnLst>
    <dgm:cxn modelId="{6A309A03-C62E-40FD-8242-0ED71A15D7F4}" type="presOf" srcId="{075D0B3F-21C7-4CC4-B368-EB1F05C4086B}" destId="{18721041-50EB-4670-96BA-3279DAC249F9}" srcOrd="0" destOrd="0" presId="urn:microsoft.com/office/officeart/2005/8/layout/radial5"/>
    <dgm:cxn modelId="{742E5C05-3848-402A-8AD2-58BAA90E7EEC}" srcId="{7DC34A05-E516-4705-BC8E-BD1F516A87B0}" destId="{F32E4ADF-C157-49A7-8B95-830F5FA0A2AA}" srcOrd="4" destOrd="0" parTransId="{E1121821-6068-4261-A440-F3587198423C}" sibTransId="{4C2D5703-F71A-4CF7-8A72-F4604DBCB005}"/>
    <dgm:cxn modelId="{7E7EBB0F-0F10-47F4-844B-504192DD859A}" srcId="{C5C7326D-89B6-448B-91DE-87F27DF986AF}" destId="{7DC34A05-E516-4705-BC8E-BD1F516A87B0}" srcOrd="0" destOrd="0" parTransId="{1574C3E1-8D81-43ED-9147-29CDA66B4DBE}" sibTransId="{D6E10FBF-B485-4003-8972-4BCA69F6CD29}"/>
    <dgm:cxn modelId="{24F20A1C-93A5-4CD7-86BA-DBF0763E5686}" srcId="{7DC34A05-E516-4705-BC8E-BD1F516A87B0}" destId="{E351BCAC-FB90-4BE1-81B6-DBEE1A39D505}" srcOrd="3" destOrd="0" parTransId="{FE51362F-652D-4B96-81F7-41E7FC14083F}" sibTransId="{440F1FA9-BD01-49E1-9E2E-DC1F023EA4BE}"/>
    <dgm:cxn modelId="{92C3B222-4C2C-41AB-9D5D-04E3159D73C4}" type="presOf" srcId="{8AEA2CE9-9329-43BA-A8EE-7CD7F3307994}" destId="{63303E7D-89B2-456D-B361-FD9B34CE3286}" srcOrd="1" destOrd="0" presId="urn:microsoft.com/office/officeart/2005/8/layout/radial5"/>
    <dgm:cxn modelId="{9B84FE22-383D-40EA-B24E-0CC1C0251DCC}" srcId="{7DC34A05-E516-4705-BC8E-BD1F516A87B0}" destId="{8245BEFA-545A-43B5-B402-685D5D38EDCF}" srcOrd="6" destOrd="0" parTransId="{075D0B3F-21C7-4CC4-B368-EB1F05C4086B}" sibTransId="{867214F3-AED3-4035-B050-E3CFB71675F2}"/>
    <dgm:cxn modelId="{986CDB23-F13A-4097-A308-A7A844B09C17}" srcId="{7DC34A05-E516-4705-BC8E-BD1F516A87B0}" destId="{0B183DCE-51D2-4434-B800-36E619094CE1}" srcOrd="5" destOrd="0" parTransId="{54C228FE-8502-4943-AEC9-8D0790915486}" sibTransId="{82795E1D-9172-4E08-842C-6C0FDC6E9415}"/>
    <dgm:cxn modelId="{5B764F27-E479-42E0-BA4B-F156C4B7E999}" srcId="{7DC34A05-E516-4705-BC8E-BD1F516A87B0}" destId="{8D554E7E-8FF7-4D56-9D45-549010F79CE8}" srcOrd="8" destOrd="0" parTransId="{A57E9C57-A5F3-43BD-B228-614E12577612}" sibTransId="{6BC0E643-A5D6-4F12-8486-1F9D74EB2987}"/>
    <dgm:cxn modelId="{CF6EA33A-801D-4922-8A0B-94405EE2293C}" type="presOf" srcId="{EBF35074-418A-489B-AE5F-F88A2347E3F1}" destId="{AE0BCAD4-5720-4C0D-9BAF-11531FCD7F0D}" srcOrd="0" destOrd="0" presId="urn:microsoft.com/office/officeart/2005/8/layout/radial5"/>
    <dgm:cxn modelId="{DCF64743-3C2C-4825-BC80-BA3232CF6492}" srcId="{7DC34A05-E516-4705-BC8E-BD1F516A87B0}" destId="{4E552E03-7CB3-4E5B-96AA-0418361ABB12}" srcOrd="7" destOrd="0" parTransId="{EFB61E05-3363-46BC-BAC5-96600E4C702A}" sibTransId="{2C9EED06-FB7D-45FC-928B-6AA900F27233}"/>
    <dgm:cxn modelId="{6709C145-4942-4E48-827E-3D3824E7B57F}" type="presOf" srcId="{E1121821-6068-4261-A440-F3587198423C}" destId="{5287B270-6E9D-4E5F-9066-06FFE675AC40}" srcOrd="1" destOrd="0" presId="urn:microsoft.com/office/officeart/2005/8/layout/radial5"/>
    <dgm:cxn modelId="{63356647-5007-4041-B17B-08A0ADADAB04}" type="presOf" srcId="{EFB61E05-3363-46BC-BAC5-96600E4C702A}" destId="{9EE549F1-CA9E-4D93-9A30-22793A67F0FB}" srcOrd="0" destOrd="0" presId="urn:microsoft.com/office/officeart/2005/8/layout/radial5"/>
    <dgm:cxn modelId="{81E5C067-EAC6-4A3D-97C3-306C32D8EA8F}" type="presOf" srcId="{0B183DCE-51D2-4434-B800-36E619094CE1}" destId="{344BFD3F-A4BA-4D7F-8E85-5B21C3026B1D}" srcOrd="0" destOrd="0" presId="urn:microsoft.com/office/officeart/2005/8/layout/radial5"/>
    <dgm:cxn modelId="{8BAC1169-DE06-4B57-A41D-68F250B0C8F7}" type="presOf" srcId="{C68756D1-16FC-4D3E-8A41-25CE9159CAC9}" destId="{F6847310-EDDF-4FEA-B06D-E3D81D3323E3}" srcOrd="1" destOrd="0" presId="urn:microsoft.com/office/officeart/2005/8/layout/radial5"/>
    <dgm:cxn modelId="{315BC373-553E-48BD-89BA-3F651DAE60A8}" srcId="{7DC34A05-E516-4705-BC8E-BD1F516A87B0}" destId="{EBF35074-418A-489B-AE5F-F88A2347E3F1}" srcOrd="0" destOrd="0" parTransId="{C68756D1-16FC-4D3E-8A41-25CE9159CAC9}" sibTransId="{DE41FE77-E0F5-4E2B-958F-076EC9201EB8}"/>
    <dgm:cxn modelId="{56631B58-266B-4F13-BAF0-48D5B1B9B3FF}" type="presOf" srcId="{FE51362F-652D-4B96-81F7-41E7FC14083F}" destId="{AD983099-4370-4899-8914-5132F042459B}" srcOrd="1" destOrd="0" presId="urn:microsoft.com/office/officeart/2005/8/layout/radial5"/>
    <dgm:cxn modelId="{15406058-AFEE-4D67-BC74-E70216A8695F}" srcId="{7DC34A05-E516-4705-BC8E-BD1F516A87B0}" destId="{E9789F03-DC54-49E0-A7C6-45E4E5AF452F}" srcOrd="1" destOrd="0" parTransId="{517E3BE2-FA9B-4E60-95F0-F3B62E40BB8F}" sibTransId="{35917004-3BD1-4B39-AFC1-9988E5C0FDDF}"/>
    <dgm:cxn modelId="{DEC0C47D-3050-4377-993B-6F0CC2EC7721}" type="presOf" srcId="{C5C7326D-89B6-448B-91DE-87F27DF986AF}" destId="{9F719701-2759-4422-8989-374DC50DEB9F}" srcOrd="0" destOrd="0" presId="urn:microsoft.com/office/officeart/2005/8/layout/radial5"/>
    <dgm:cxn modelId="{07F2E57D-7BF2-494E-A9EE-95116B694ACE}" type="presOf" srcId="{54C228FE-8502-4943-AEC9-8D0790915486}" destId="{8F71A107-853D-4275-819C-52CF9D991450}" srcOrd="0" destOrd="0" presId="urn:microsoft.com/office/officeart/2005/8/layout/radial5"/>
    <dgm:cxn modelId="{53209C80-BC72-4B8C-961B-06F19DD79464}" srcId="{7DC34A05-E516-4705-BC8E-BD1F516A87B0}" destId="{5F99ACEE-2B4F-4A19-8BC8-99704200A332}" srcOrd="2" destOrd="0" parTransId="{8AEA2CE9-9329-43BA-A8EE-7CD7F3307994}" sibTransId="{0AFA7AEB-BBF8-44ED-B9B6-7EF62754289A}"/>
    <dgm:cxn modelId="{D648B983-F285-4CB8-946B-758F661E92E3}" type="presOf" srcId="{8D554E7E-8FF7-4D56-9D45-549010F79CE8}" destId="{2CC2F7AB-58AA-4BDB-80CD-859B67F2F4A5}" srcOrd="0" destOrd="0" presId="urn:microsoft.com/office/officeart/2005/8/layout/radial5"/>
    <dgm:cxn modelId="{6EA9AE89-7A4A-49D8-BFF8-2792553683F3}" type="presOf" srcId="{F32E4ADF-C157-49A7-8B95-830F5FA0A2AA}" destId="{6D1C6DBC-66B5-4FA4-A72C-4502D9890617}" srcOrd="0" destOrd="0" presId="urn:microsoft.com/office/officeart/2005/8/layout/radial5"/>
    <dgm:cxn modelId="{0478B789-6A46-4148-BC1C-A6BA2F6B5668}" type="presOf" srcId="{EFB61E05-3363-46BC-BAC5-96600E4C702A}" destId="{6A724BD2-19A0-45BD-A0C1-0DB3B9B46B45}" srcOrd="1" destOrd="0" presId="urn:microsoft.com/office/officeart/2005/8/layout/radial5"/>
    <dgm:cxn modelId="{328CFF8C-E5CE-43FF-B115-1470AC61A56E}" type="presOf" srcId="{54C228FE-8502-4943-AEC9-8D0790915486}" destId="{880A946B-C7A9-4611-9120-BCE23BFA2FA8}" srcOrd="1" destOrd="0" presId="urn:microsoft.com/office/officeart/2005/8/layout/radial5"/>
    <dgm:cxn modelId="{3432D090-5A93-46BC-A860-EA71DE190AB1}" type="presOf" srcId="{4E552E03-7CB3-4E5B-96AA-0418361ABB12}" destId="{A5850F46-C4BE-4C80-B773-EB39EF108432}" srcOrd="0" destOrd="0" presId="urn:microsoft.com/office/officeart/2005/8/layout/radial5"/>
    <dgm:cxn modelId="{2E3F809F-0051-48AF-9F92-35787C5F0513}" type="presOf" srcId="{E9789F03-DC54-49E0-A7C6-45E4E5AF452F}" destId="{CED17A62-2BB6-4472-BF18-636E6E35F3C1}" srcOrd="0" destOrd="0" presId="urn:microsoft.com/office/officeart/2005/8/layout/radial5"/>
    <dgm:cxn modelId="{A45BADB7-5CE8-4F9A-A60D-8AF1AC409DAF}" type="presOf" srcId="{8AEA2CE9-9329-43BA-A8EE-7CD7F3307994}" destId="{F17F09EE-66D3-4001-8ADA-6278834A517F}" srcOrd="0" destOrd="0" presId="urn:microsoft.com/office/officeart/2005/8/layout/radial5"/>
    <dgm:cxn modelId="{33B8ACB8-23A2-4B8A-BA19-9D46A3B795C4}" type="presOf" srcId="{8245BEFA-545A-43B5-B402-685D5D38EDCF}" destId="{701DFCE6-1BD8-432E-8574-D2E6E1B3FF8D}" srcOrd="0" destOrd="0" presId="urn:microsoft.com/office/officeart/2005/8/layout/radial5"/>
    <dgm:cxn modelId="{03F89CBA-F752-4FFE-8491-6530ABCAB52C}" type="presOf" srcId="{517E3BE2-FA9B-4E60-95F0-F3B62E40BB8F}" destId="{41DCF63A-B25E-410B-BEDE-DF37CC86E664}" srcOrd="0" destOrd="0" presId="urn:microsoft.com/office/officeart/2005/8/layout/radial5"/>
    <dgm:cxn modelId="{EC2F42BB-B1AE-496E-8DE6-77DCFA687CC1}" type="presOf" srcId="{A57E9C57-A5F3-43BD-B228-614E12577612}" destId="{100DBFFA-01A3-49F0-BF90-AE98EAF72AD7}" srcOrd="0" destOrd="0" presId="urn:microsoft.com/office/officeart/2005/8/layout/radial5"/>
    <dgm:cxn modelId="{47492FC7-E65D-483C-B1B4-6079598E21DF}" type="presOf" srcId="{FE51362F-652D-4B96-81F7-41E7FC14083F}" destId="{3C529C0C-434D-4367-9175-675B67A1B433}" srcOrd="0" destOrd="0" presId="urn:microsoft.com/office/officeart/2005/8/layout/radial5"/>
    <dgm:cxn modelId="{9A4638C9-ED49-4B50-ABCD-96A9D9C4EACB}" type="presOf" srcId="{075D0B3F-21C7-4CC4-B368-EB1F05C4086B}" destId="{509EFEA0-AB34-42CE-AA36-08A8B2521EF4}" srcOrd="1" destOrd="0" presId="urn:microsoft.com/office/officeart/2005/8/layout/radial5"/>
    <dgm:cxn modelId="{FD286FDF-B5AB-4101-AF6C-98FC0182B5D7}" type="presOf" srcId="{E1121821-6068-4261-A440-F3587198423C}" destId="{25A62B03-D1FF-49B8-8513-6303D53CA664}" srcOrd="0" destOrd="0" presId="urn:microsoft.com/office/officeart/2005/8/layout/radial5"/>
    <dgm:cxn modelId="{62392EE2-9F3A-4111-BF65-CF39C76A5B3F}" type="presOf" srcId="{E351BCAC-FB90-4BE1-81B6-DBEE1A39D505}" destId="{F739F716-3D79-488A-9A2D-1ACBFED85C57}" srcOrd="0" destOrd="0" presId="urn:microsoft.com/office/officeart/2005/8/layout/radial5"/>
    <dgm:cxn modelId="{8F7D0DEA-8685-43B6-9B18-ADA55817A7B0}" type="presOf" srcId="{7DC34A05-E516-4705-BC8E-BD1F516A87B0}" destId="{6AFF0716-34CB-4EC2-954E-08A42F68CC7F}" srcOrd="0" destOrd="0" presId="urn:microsoft.com/office/officeart/2005/8/layout/radial5"/>
    <dgm:cxn modelId="{43B30FEE-5CCB-4F06-BE7D-030D985A4920}" type="presOf" srcId="{517E3BE2-FA9B-4E60-95F0-F3B62E40BB8F}" destId="{F06AB08A-35CF-4138-9A67-EDAAE82B19CD}" srcOrd="1" destOrd="0" presId="urn:microsoft.com/office/officeart/2005/8/layout/radial5"/>
    <dgm:cxn modelId="{BAAE77EE-75C9-493E-9252-753A03CA9D87}" type="presOf" srcId="{C68756D1-16FC-4D3E-8A41-25CE9159CAC9}" destId="{195BA91C-7A28-4DA5-913B-26A88DAA0BE0}" srcOrd="0" destOrd="0" presId="urn:microsoft.com/office/officeart/2005/8/layout/radial5"/>
    <dgm:cxn modelId="{2F23EDEF-381F-4B15-8E43-1A41B15F6B04}" type="presOf" srcId="{5F99ACEE-2B4F-4A19-8BC8-99704200A332}" destId="{67CB0566-D908-4674-AF73-F5A49B80CDDD}" srcOrd="0" destOrd="0" presId="urn:microsoft.com/office/officeart/2005/8/layout/radial5"/>
    <dgm:cxn modelId="{C95CCCF4-41C1-4BFB-B386-7D2850750ED8}" type="presOf" srcId="{A57E9C57-A5F3-43BD-B228-614E12577612}" destId="{91BB904D-5EF5-4FAB-B93B-F82430865302}" srcOrd="1" destOrd="0" presId="urn:microsoft.com/office/officeart/2005/8/layout/radial5"/>
    <dgm:cxn modelId="{DDA1A5D5-2FC8-468A-8DC1-D77E445E5559}" type="presParOf" srcId="{9F719701-2759-4422-8989-374DC50DEB9F}" destId="{6AFF0716-34CB-4EC2-954E-08A42F68CC7F}" srcOrd="0" destOrd="0" presId="urn:microsoft.com/office/officeart/2005/8/layout/radial5"/>
    <dgm:cxn modelId="{B6120E1D-B005-45DA-8F75-E2EDBEF56021}" type="presParOf" srcId="{9F719701-2759-4422-8989-374DC50DEB9F}" destId="{195BA91C-7A28-4DA5-913B-26A88DAA0BE0}" srcOrd="1" destOrd="0" presId="urn:microsoft.com/office/officeart/2005/8/layout/radial5"/>
    <dgm:cxn modelId="{74320EED-9F11-4BA8-A5AF-81F2CF629A98}" type="presParOf" srcId="{195BA91C-7A28-4DA5-913B-26A88DAA0BE0}" destId="{F6847310-EDDF-4FEA-B06D-E3D81D3323E3}" srcOrd="0" destOrd="0" presId="urn:microsoft.com/office/officeart/2005/8/layout/radial5"/>
    <dgm:cxn modelId="{2FFFD6AD-087B-41E4-B9BD-02899E5B15FA}" type="presParOf" srcId="{9F719701-2759-4422-8989-374DC50DEB9F}" destId="{AE0BCAD4-5720-4C0D-9BAF-11531FCD7F0D}" srcOrd="2" destOrd="0" presId="urn:microsoft.com/office/officeart/2005/8/layout/radial5"/>
    <dgm:cxn modelId="{4CAC2F7D-636D-4B33-B92F-79E001F7C58B}" type="presParOf" srcId="{9F719701-2759-4422-8989-374DC50DEB9F}" destId="{41DCF63A-B25E-410B-BEDE-DF37CC86E664}" srcOrd="3" destOrd="0" presId="urn:microsoft.com/office/officeart/2005/8/layout/radial5"/>
    <dgm:cxn modelId="{A611CE0A-EC25-47EF-AE43-34A3C7E11548}" type="presParOf" srcId="{41DCF63A-B25E-410B-BEDE-DF37CC86E664}" destId="{F06AB08A-35CF-4138-9A67-EDAAE82B19CD}" srcOrd="0" destOrd="0" presId="urn:microsoft.com/office/officeart/2005/8/layout/radial5"/>
    <dgm:cxn modelId="{7D4D68DE-7695-4809-A254-51ECAA3D5FCD}" type="presParOf" srcId="{9F719701-2759-4422-8989-374DC50DEB9F}" destId="{CED17A62-2BB6-4472-BF18-636E6E35F3C1}" srcOrd="4" destOrd="0" presId="urn:microsoft.com/office/officeart/2005/8/layout/radial5"/>
    <dgm:cxn modelId="{D20E5662-CB3D-4493-88AA-C25DF16120A5}" type="presParOf" srcId="{9F719701-2759-4422-8989-374DC50DEB9F}" destId="{F17F09EE-66D3-4001-8ADA-6278834A517F}" srcOrd="5" destOrd="0" presId="urn:microsoft.com/office/officeart/2005/8/layout/radial5"/>
    <dgm:cxn modelId="{83DA3634-B8FA-4C99-B031-647995175E0E}" type="presParOf" srcId="{F17F09EE-66D3-4001-8ADA-6278834A517F}" destId="{63303E7D-89B2-456D-B361-FD9B34CE3286}" srcOrd="0" destOrd="0" presId="urn:microsoft.com/office/officeart/2005/8/layout/radial5"/>
    <dgm:cxn modelId="{81A2FB01-AE73-4ACC-8920-3476DAB63116}" type="presParOf" srcId="{9F719701-2759-4422-8989-374DC50DEB9F}" destId="{67CB0566-D908-4674-AF73-F5A49B80CDDD}" srcOrd="6" destOrd="0" presId="urn:microsoft.com/office/officeart/2005/8/layout/radial5"/>
    <dgm:cxn modelId="{A75FFFB0-941F-4BF3-AF33-E3D667F7C556}" type="presParOf" srcId="{9F719701-2759-4422-8989-374DC50DEB9F}" destId="{3C529C0C-434D-4367-9175-675B67A1B433}" srcOrd="7" destOrd="0" presId="urn:microsoft.com/office/officeart/2005/8/layout/radial5"/>
    <dgm:cxn modelId="{01E813DA-903E-456B-9D34-3978F65B93CA}" type="presParOf" srcId="{3C529C0C-434D-4367-9175-675B67A1B433}" destId="{AD983099-4370-4899-8914-5132F042459B}" srcOrd="0" destOrd="0" presId="urn:microsoft.com/office/officeart/2005/8/layout/radial5"/>
    <dgm:cxn modelId="{1AA4A0DC-D817-4524-A446-02874A728EC3}" type="presParOf" srcId="{9F719701-2759-4422-8989-374DC50DEB9F}" destId="{F739F716-3D79-488A-9A2D-1ACBFED85C57}" srcOrd="8" destOrd="0" presId="urn:microsoft.com/office/officeart/2005/8/layout/radial5"/>
    <dgm:cxn modelId="{19DE16F6-524B-47AF-8A13-AF6AFC5E96B6}" type="presParOf" srcId="{9F719701-2759-4422-8989-374DC50DEB9F}" destId="{25A62B03-D1FF-49B8-8513-6303D53CA664}" srcOrd="9" destOrd="0" presId="urn:microsoft.com/office/officeart/2005/8/layout/radial5"/>
    <dgm:cxn modelId="{E7E9CFF8-168B-4BD8-9DA0-0F5A4A150C74}" type="presParOf" srcId="{25A62B03-D1FF-49B8-8513-6303D53CA664}" destId="{5287B270-6E9D-4E5F-9066-06FFE675AC40}" srcOrd="0" destOrd="0" presId="urn:microsoft.com/office/officeart/2005/8/layout/radial5"/>
    <dgm:cxn modelId="{C3426322-BEE8-4173-8AB4-F321980145FA}" type="presParOf" srcId="{9F719701-2759-4422-8989-374DC50DEB9F}" destId="{6D1C6DBC-66B5-4FA4-A72C-4502D9890617}" srcOrd="10" destOrd="0" presId="urn:microsoft.com/office/officeart/2005/8/layout/radial5"/>
    <dgm:cxn modelId="{20FBD041-B62E-49F7-BE69-53C90710C9DA}" type="presParOf" srcId="{9F719701-2759-4422-8989-374DC50DEB9F}" destId="{8F71A107-853D-4275-819C-52CF9D991450}" srcOrd="11" destOrd="0" presId="urn:microsoft.com/office/officeart/2005/8/layout/radial5"/>
    <dgm:cxn modelId="{ABC6FF74-AAC1-450E-A61B-8ABE736EFD92}" type="presParOf" srcId="{8F71A107-853D-4275-819C-52CF9D991450}" destId="{880A946B-C7A9-4611-9120-BCE23BFA2FA8}" srcOrd="0" destOrd="0" presId="urn:microsoft.com/office/officeart/2005/8/layout/radial5"/>
    <dgm:cxn modelId="{49C1F167-7E97-4DE3-B65C-7C313585B200}" type="presParOf" srcId="{9F719701-2759-4422-8989-374DC50DEB9F}" destId="{344BFD3F-A4BA-4D7F-8E85-5B21C3026B1D}" srcOrd="12" destOrd="0" presId="urn:microsoft.com/office/officeart/2005/8/layout/radial5"/>
    <dgm:cxn modelId="{B2A5D315-3FD3-47E1-993F-7EE78577D0EC}" type="presParOf" srcId="{9F719701-2759-4422-8989-374DC50DEB9F}" destId="{18721041-50EB-4670-96BA-3279DAC249F9}" srcOrd="13" destOrd="0" presId="urn:microsoft.com/office/officeart/2005/8/layout/radial5"/>
    <dgm:cxn modelId="{FE6563AB-84CE-48C1-888B-A3684061FF56}" type="presParOf" srcId="{18721041-50EB-4670-96BA-3279DAC249F9}" destId="{509EFEA0-AB34-42CE-AA36-08A8B2521EF4}" srcOrd="0" destOrd="0" presId="urn:microsoft.com/office/officeart/2005/8/layout/radial5"/>
    <dgm:cxn modelId="{97CBCEDB-7761-4847-A270-F99A73569683}" type="presParOf" srcId="{9F719701-2759-4422-8989-374DC50DEB9F}" destId="{701DFCE6-1BD8-432E-8574-D2E6E1B3FF8D}" srcOrd="14" destOrd="0" presId="urn:microsoft.com/office/officeart/2005/8/layout/radial5"/>
    <dgm:cxn modelId="{7DDF07A3-E572-4A56-9B59-17292BC592DC}" type="presParOf" srcId="{9F719701-2759-4422-8989-374DC50DEB9F}" destId="{9EE549F1-CA9E-4D93-9A30-22793A67F0FB}" srcOrd="15" destOrd="0" presId="urn:microsoft.com/office/officeart/2005/8/layout/radial5"/>
    <dgm:cxn modelId="{CDEA4865-1850-4A56-8404-0594A15EB113}" type="presParOf" srcId="{9EE549F1-CA9E-4D93-9A30-22793A67F0FB}" destId="{6A724BD2-19A0-45BD-A0C1-0DB3B9B46B45}" srcOrd="0" destOrd="0" presId="urn:microsoft.com/office/officeart/2005/8/layout/radial5"/>
    <dgm:cxn modelId="{9F8822FF-A15D-43AA-87AC-A2C0ACAEE459}" type="presParOf" srcId="{9F719701-2759-4422-8989-374DC50DEB9F}" destId="{A5850F46-C4BE-4C80-B773-EB39EF108432}" srcOrd="16" destOrd="0" presId="urn:microsoft.com/office/officeart/2005/8/layout/radial5"/>
    <dgm:cxn modelId="{C6527955-6A36-489F-85A3-930C7CFE7529}" type="presParOf" srcId="{9F719701-2759-4422-8989-374DC50DEB9F}" destId="{100DBFFA-01A3-49F0-BF90-AE98EAF72AD7}" srcOrd="17" destOrd="0" presId="urn:microsoft.com/office/officeart/2005/8/layout/radial5"/>
    <dgm:cxn modelId="{2D94B89A-18B9-42D9-AE18-5970C7EE40C4}" type="presParOf" srcId="{100DBFFA-01A3-49F0-BF90-AE98EAF72AD7}" destId="{91BB904D-5EF5-4FAB-B93B-F82430865302}" srcOrd="0" destOrd="0" presId="urn:microsoft.com/office/officeart/2005/8/layout/radial5"/>
    <dgm:cxn modelId="{CCB45E13-410E-4C76-A2DF-82ECDC8B4FF4}" type="presParOf" srcId="{9F719701-2759-4422-8989-374DC50DEB9F}" destId="{2CC2F7AB-58AA-4BDB-80CD-859B67F2F4A5}" srcOrd="1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F3F235-0CD3-4FA4-A7AB-5E1F86DD5CA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385E4F3-1D02-45EE-B833-21CDAFD596C5}">
      <dgm:prSet/>
      <dgm:spPr/>
      <dgm:t>
        <a:bodyPr/>
        <a:lstStyle/>
        <a:p>
          <a:r>
            <a:rPr lang="en-US" b="1" dirty="0">
              <a:effectLst>
                <a:outerShdw blurRad="38100" dist="38100" dir="2700000" algn="tl">
                  <a:srgbClr val="000000">
                    <a:alpha val="43137"/>
                  </a:srgbClr>
                </a:outerShdw>
              </a:effectLst>
            </a:rPr>
            <a:t>Team in Action</a:t>
          </a:r>
        </a:p>
      </dgm:t>
    </dgm:pt>
    <dgm:pt modelId="{453FF90C-0FA9-4942-AE0F-72415460EB9D}" type="parTrans" cxnId="{FFE7F7B2-73CD-4D97-95DC-45F4FF945F01}">
      <dgm:prSet/>
      <dgm:spPr/>
      <dgm:t>
        <a:bodyPr/>
        <a:lstStyle/>
        <a:p>
          <a:endParaRPr lang="en-US"/>
        </a:p>
      </dgm:t>
    </dgm:pt>
    <dgm:pt modelId="{6A45F677-35CD-4783-A74D-99E62C7CD5DE}" type="sibTrans" cxnId="{FFE7F7B2-73CD-4D97-95DC-45F4FF945F01}">
      <dgm:prSet/>
      <dgm:spPr/>
      <dgm:t>
        <a:bodyPr/>
        <a:lstStyle/>
        <a:p>
          <a:endParaRPr lang="en-US"/>
        </a:p>
      </dgm:t>
    </dgm:pt>
    <dgm:pt modelId="{5EC557E9-2067-4162-9D0A-6CE97F713EA4}">
      <dgm:prSet/>
      <dgm:spPr/>
      <dgm:t>
        <a:bodyPr/>
        <a:lstStyle/>
        <a:p>
          <a:pPr rtl="0"/>
          <a:r>
            <a:rPr lang="en-US" b="1" dirty="0" err="1"/>
            <a:t>Mr.</a:t>
          </a:r>
          <a:r>
            <a:rPr lang="en-US" b="1" dirty="0" err="1">
              <a:latin typeface="Calibri Light" panose="020F0302020204030204"/>
            </a:rPr>
            <a:t>Siddharth</a:t>
          </a:r>
          <a:r>
            <a:rPr lang="en-US" b="1" dirty="0">
              <a:latin typeface="Calibri Light" panose="020F0302020204030204"/>
            </a:rPr>
            <a:t> Prakash</a:t>
          </a:r>
          <a:endParaRPr lang="en-US" b="1" dirty="0"/>
        </a:p>
      </dgm:t>
    </dgm:pt>
    <dgm:pt modelId="{979F4D97-6A2C-4C74-8841-D704D642AD15}" type="parTrans" cxnId="{E0534943-67EB-4985-999F-97503D9FBF3E}">
      <dgm:prSet/>
      <dgm:spPr/>
      <dgm:t>
        <a:bodyPr/>
        <a:lstStyle/>
        <a:p>
          <a:endParaRPr lang="en-US"/>
        </a:p>
      </dgm:t>
    </dgm:pt>
    <dgm:pt modelId="{A8F5842C-4B54-469D-9FA9-05DF69CA5C1A}" type="sibTrans" cxnId="{E0534943-67EB-4985-999F-97503D9FBF3E}">
      <dgm:prSet/>
      <dgm:spPr/>
      <dgm:t>
        <a:bodyPr/>
        <a:lstStyle/>
        <a:p>
          <a:endParaRPr lang="en-US"/>
        </a:p>
      </dgm:t>
    </dgm:pt>
    <dgm:pt modelId="{16B3C56E-02B1-432F-B904-85A7D9B19C1A}">
      <dgm:prSet/>
      <dgm:spPr/>
      <dgm:t>
        <a:bodyPr/>
        <a:lstStyle/>
        <a:p>
          <a:r>
            <a:rPr lang="en-US" b="1"/>
            <a:t>Mr.Ayu Pamar</a:t>
          </a:r>
          <a:endParaRPr lang="en-US"/>
        </a:p>
      </dgm:t>
    </dgm:pt>
    <dgm:pt modelId="{7BBF210F-56A3-4EF9-9BC7-81654FA3C2A2}" type="parTrans" cxnId="{598235C0-9F6F-4C83-9C81-9AD447C0A7B1}">
      <dgm:prSet/>
      <dgm:spPr/>
      <dgm:t>
        <a:bodyPr/>
        <a:lstStyle/>
        <a:p>
          <a:endParaRPr lang="en-US"/>
        </a:p>
      </dgm:t>
    </dgm:pt>
    <dgm:pt modelId="{DEE9512E-36B6-4D5F-95C1-A93F7301FC68}" type="sibTrans" cxnId="{598235C0-9F6F-4C83-9C81-9AD447C0A7B1}">
      <dgm:prSet/>
      <dgm:spPr/>
      <dgm:t>
        <a:bodyPr/>
        <a:lstStyle/>
        <a:p>
          <a:endParaRPr lang="en-US"/>
        </a:p>
      </dgm:t>
    </dgm:pt>
    <dgm:pt modelId="{205F9BC6-FFA9-4D28-A993-47A079E426CA}">
      <dgm:prSet/>
      <dgm:spPr/>
      <dgm:t>
        <a:bodyPr/>
        <a:lstStyle/>
        <a:p>
          <a:r>
            <a:rPr lang="en-US" b="1"/>
            <a:t>Ms.Usha</a:t>
          </a:r>
          <a:endParaRPr lang="en-US"/>
        </a:p>
      </dgm:t>
    </dgm:pt>
    <dgm:pt modelId="{6F3E66A9-B7A3-4B96-B47E-64DB3ACF0C4C}" type="parTrans" cxnId="{EA13F05D-55AE-495A-82F4-B007B348204A}">
      <dgm:prSet/>
      <dgm:spPr/>
      <dgm:t>
        <a:bodyPr/>
        <a:lstStyle/>
        <a:p>
          <a:endParaRPr lang="en-US"/>
        </a:p>
      </dgm:t>
    </dgm:pt>
    <dgm:pt modelId="{9784C3EC-3A2C-48E0-935D-E24065D4DCEC}" type="sibTrans" cxnId="{EA13F05D-55AE-495A-82F4-B007B348204A}">
      <dgm:prSet/>
      <dgm:spPr/>
      <dgm:t>
        <a:bodyPr/>
        <a:lstStyle/>
        <a:p>
          <a:endParaRPr lang="en-US"/>
        </a:p>
      </dgm:t>
    </dgm:pt>
    <dgm:pt modelId="{D955FDBB-30ED-4A67-9D31-08BAEB5C6E55}">
      <dgm:prSet/>
      <dgm:spPr/>
      <dgm:t>
        <a:bodyPr/>
        <a:lstStyle/>
        <a:p>
          <a:r>
            <a:rPr lang="en-US" b="1"/>
            <a:t>Mr.CGS Ganesh</a:t>
          </a:r>
          <a:endParaRPr lang="en-US"/>
        </a:p>
      </dgm:t>
    </dgm:pt>
    <dgm:pt modelId="{B2D79CA6-C6F2-4FD2-906D-B2AD2E0F0F5C}" type="parTrans" cxnId="{9B8A3DE0-D3C4-42C0-A5E0-20F93E68D29B}">
      <dgm:prSet/>
      <dgm:spPr/>
      <dgm:t>
        <a:bodyPr/>
        <a:lstStyle/>
        <a:p>
          <a:endParaRPr lang="en-US"/>
        </a:p>
      </dgm:t>
    </dgm:pt>
    <dgm:pt modelId="{10B07DD5-4D87-4D91-98D3-0938D9B79A29}" type="sibTrans" cxnId="{9B8A3DE0-D3C4-42C0-A5E0-20F93E68D29B}">
      <dgm:prSet/>
      <dgm:spPr/>
      <dgm:t>
        <a:bodyPr/>
        <a:lstStyle/>
        <a:p>
          <a:endParaRPr lang="en-US"/>
        </a:p>
      </dgm:t>
    </dgm:pt>
    <dgm:pt modelId="{1306B6B2-FD1C-4183-B6AA-9EA7A63AD8D9}">
      <dgm:prSet/>
      <dgm:spPr/>
      <dgm:t>
        <a:bodyPr/>
        <a:lstStyle/>
        <a:p>
          <a:r>
            <a:rPr lang="en-US" b="1"/>
            <a:t>Mr Suhas V</a:t>
          </a:r>
          <a:endParaRPr lang="en-US"/>
        </a:p>
      </dgm:t>
    </dgm:pt>
    <dgm:pt modelId="{C5C74F19-9823-4CC2-A026-5815F844758D}" type="parTrans" cxnId="{B1287694-1F6E-4AE2-8FDC-349BAF2D1ECB}">
      <dgm:prSet/>
      <dgm:spPr/>
      <dgm:t>
        <a:bodyPr/>
        <a:lstStyle/>
        <a:p>
          <a:endParaRPr lang="en-US"/>
        </a:p>
      </dgm:t>
    </dgm:pt>
    <dgm:pt modelId="{35442C4F-D209-4779-B581-02E30089D59B}" type="sibTrans" cxnId="{B1287694-1F6E-4AE2-8FDC-349BAF2D1ECB}">
      <dgm:prSet/>
      <dgm:spPr/>
      <dgm:t>
        <a:bodyPr/>
        <a:lstStyle/>
        <a:p>
          <a:endParaRPr lang="en-US"/>
        </a:p>
      </dgm:t>
    </dgm:pt>
    <dgm:pt modelId="{FBC091E1-94C8-4355-86BE-0D695338E8AA}">
      <dgm:prSet/>
      <dgm:spPr/>
      <dgm:t>
        <a:bodyPr/>
        <a:lstStyle/>
        <a:p>
          <a:r>
            <a:rPr lang="en-US" b="1" dirty="0"/>
            <a:t>Ms. </a:t>
          </a:r>
          <a:r>
            <a:rPr lang="en-US" b="1" dirty="0" err="1"/>
            <a:t>Anuriha</a:t>
          </a:r>
          <a:r>
            <a:rPr lang="en-US" b="1" dirty="0"/>
            <a:t> Kodali</a:t>
          </a:r>
          <a:endParaRPr lang="en-US" dirty="0"/>
        </a:p>
      </dgm:t>
    </dgm:pt>
    <dgm:pt modelId="{EDA3A0F3-D9FD-4CB4-873A-DBF1D733BD48}" type="parTrans" cxnId="{386331EF-1DFE-40C7-A66C-7BA01DFDAA64}">
      <dgm:prSet/>
      <dgm:spPr/>
      <dgm:t>
        <a:bodyPr/>
        <a:lstStyle/>
        <a:p>
          <a:endParaRPr lang="en-US"/>
        </a:p>
      </dgm:t>
    </dgm:pt>
    <dgm:pt modelId="{907315B4-7FDA-46A4-A22E-78FB5CB7F05C}" type="sibTrans" cxnId="{386331EF-1DFE-40C7-A66C-7BA01DFDAA64}">
      <dgm:prSet/>
      <dgm:spPr/>
      <dgm:t>
        <a:bodyPr/>
        <a:lstStyle/>
        <a:p>
          <a:endParaRPr lang="en-US"/>
        </a:p>
      </dgm:t>
    </dgm:pt>
    <dgm:pt modelId="{00515B51-8EB0-4966-915F-2B91966C8B99}">
      <dgm:prSet/>
      <dgm:spPr/>
      <dgm:t>
        <a:bodyPr/>
        <a:lstStyle/>
        <a:p>
          <a:r>
            <a:rPr lang="en-US" b="1"/>
            <a:t>Mr.Shubham</a:t>
          </a:r>
          <a:endParaRPr lang="en-US"/>
        </a:p>
      </dgm:t>
    </dgm:pt>
    <dgm:pt modelId="{E9AD085F-31DF-445B-8931-BD57CBDE92AD}" type="parTrans" cxnId="{034A27C6-874D-4484-96D8-35793BC6A1E5}">
      <dgm:prSet/>
      <dgm:spPr/>
      <dgm:t>
        <a:bodyPr/>
        <a:lstStyle/>
        <a:p>
          <a:endParaRPr lang="en-US"/>
        </a:p>
      </dgm:t>
    </dgm:pt>
    <dgm:pt modelId="{9C86DA67-BA61-4165-BDF0-5E65191D082C}" type="sibTrans" cxnId="{034A27C6-874D-4484-96D8-35793BC6A1E5}">
      <dgm:prSet/>
      <dgm:spPr/>
      <dgm:t>
        <a:bodyPr/>
        <a:lstStyle/>
        <a:p>
          <a:endParaRPr lang="en-US"/>
        </a:p>
      </dgm:t>
    </dgm:pt>
    <dgm:pt modelId="{71820FF1-FF18-4C5F-9AB3-1798FBC27AEF}">
      <dgm:prSet/>
      <dgm:spPr/>
      <dgm:t>
        <a:bodyPr/>
        <a:lstStyle/>
        <a:p>
          <a:r>
            <a:rPr lang="en-US" b="1"/>
            <a:t>Mr.Ayush</a:t>
          </a:r>
          <a:endParaRPr lang="en-US"/>
        </a:p>
      </dgm:t>
    </dgm:pt>
    <dgm:pt modelId="{C72249EB-C04D-4671-8F7B-718B4F7CFA03}" type="parTrans" cxnId="{57F79C6E-E05B-4587-970F-A2E6D31EA8A2}">
      <dgm:prSet/>
      <dgm:spPr/>
      <dgm:t>
        <a:bodyPr/>
        <a:lstStyle/>
        <a:p>
          <a:endParaRPr lang="en-US"/>
        </a:p>
      </dgm:t>
    </dgm:pt>
    <dgm:pt modelId="{47D62C73-27AE-441B-8C12-C7570D5D722A}" type="sibTrans" cxnId="{57F79C6E-E05B-4587-970F-A2E6D31EA8A2}">
      <dgm:prSet/>
      <dgm:spPr/>
      <dgm:t>
        <a:bodyPr/>
        <a:lstStyle/>
        <a:p>
          <a:endParaRPr lang="en-US"/>
        </a:p>
      </dgm:t>
    </dgm:pt>
    <dgm:pt modelId="{E316F85E-39EE-47D5-9A38-06ED48E52284}">
      <dgm:prSet/>
      <dgm:spPr/>
      <dgm:t>
        <a:bodyPr/>
        <a:lstStyle/>
        <a:p>
          <a:r>
            <a:rPr lang="en-US" b="1"/>
            <a:t>Mr.Nilesh</a:t>
          </a:r>
          <a:endParaRPr lang="en-US"/>
        </a:p>
      </dgm:t>
    </dgm:pt>
    <dgm:pt modelId="{9C070D99-2C20-400C-8859-ECA85096122E}" type="parTrans" cxnId="{49E150F5-B8B4-462B-91C8-349FA1F05EDB}">
      <dgm:prSet/>
      <dgm:spPr/>
      <dgm:t>
        <a:bodyPr/>
        <a:lstStyle/>
        <a:p>
          <a:endParaRPr lang="en-US"/>
        </a:p>
      </dgm:t>
    </dgm:pt>
    <dgm:pt modelId="{19B14653-3A9C-47C3-976C-C3CA0DBA3161}" type="sibTrans" cxnId="{49E150F5-B8B4-462B-91C8-349FA1F05EDB}">
      <dgm:prSet/>
      <dgm:spPr/>
      <dgm:t>
        <a:bodyPr/>
        <a:lstStyle/>
        <a:p>
          <a:endParaRPr lang="en-US"/>
        </a:p>
      </dgm:t>
    </dgm:pt>
    <dgm:pt modelId="{041B21F6-D0CD-46FF-A067-29306E4CD1FF}">
      <dgm:prSet/>
      <dgm:spPr/>
      <dgm:t>
        <a:bodyPr/>
        <a:lstStyle/>
        <a:p>
          <a:r>
            <a:rPr lang="en-US" b="1" dirty="0" err="1"/>
            <a:t>Mr.Rhishi</a:t>
          </a:r>
          <a:r>
            <a:rPr lang="en-US" b="1" dirty="0"/>
            <a:t> Bose</a:t>
          </a:r>
          <a:endParaRPr lang="en-US" dirty="0"/>
        </a:p>
      </dgm:t>
    </dgm:pt>
    <dgm:pt modelId="{C8A14B97-E67F-4223-83C2-AEEFD986AF92}" type="parTrans" cxnId="{07683555-2CB8-43F9-9E12-B9CB426DE920}">
      <dgm:prSet/>
      <dgm:spPr/>
      <dgm:t>
        <a:bodyPr/>
        <a:lstStyle/>
        <a:p>
          <a:endParaRPr lang="en-US"/>
        </a:p>
      </dgm:t>
    </dgm:pt>
    <dgm:pt modelId="{698AE37F-E654-4E96-97F3-50CF42CA35BC}" type="sibTrans" cxnId="{07683555-2CB8-43F9-9E12-B9CB426DE920}">
      <dgm:prSet/>
      <dgm:spPr/>
      <dgm:t>
        <a:bodyPr/>
        <a:lstStyle/>
        <a:p>
          <a:endParaRPr lang="en-US"/>
        </a:p>
      </dgm:t>
    </dgm:pt>
    <dgm:pt modelId="{B6554F1E-8403-491D-BBBF-62A8FDC8D7B1}">
      <dgm:prSet/>
      <dgm:spPr/>
      <dgm:t>
        <a:bodyPr/>
        <a:lstStyle/>
        <a:p>
          <a:r>
            <a:rPr lang="en-US" b="1" dirty="0"/>
            <a:t>Mr. Akash </a:t>
          </a:r>
          <a:r>
            <a:rPr lang="en-US" b="1" dirty="0" err="1"/>
            <a:t>Bathini</a:t>
          </a:r>
          <a:endParaRPr lang="en-US" b="1" dirty="0"/>
        </a:p>
      </dgm:t>
    </dgm:pt>
    <dgm:pt modelId="{145B1F40-DB3B-4FD3-8D3F-EE7BA012665E}" type="parTrans" cxnId="{ABAD1649-7BF8-45D7-94BE-90CAFC339336}">
      <dgm:prSet/>
      <dgm:spPr/>
      <dgm:t>
        <a:bodyPr/>
        <a:lstStyle/>
        <a:p>
          <a:endParaRPr lang="en-IN"/>
        </a:p>
      </dgm:t>
    </dgm:pt>
    <dgm:pt modelId="{4D9ADDA1-C555-4121-9C7A-0E317149EDF2}" type="sibTrans" cxnId="{ABAD1649-7BF8-45D7-94BE-90CAFC339336}">
      <dgm:prSet/>
      <dgm:spPr/>
      <dgm:t>
        <a:bodyPr/>
        <a:lstStyle/>
        <a:p>
          <a:endParaRPr lang="en-IN"/>
        </a:p>
      </dgm:t>
    </dgm:pt>
    <dgm:pt modelId="{969AFBDB-45C8-4262-B818-6D3BA4300D34}">
      <dgm:prSet phldr="0"/>
      <dgm:spPr/>
      <dgm:t>
        <a:bodyPr/>
        <a:lstStyle/>
        <a:p>
          <a:pPr rtl="0"/>
          <a:r>
            <a:rPr lang="en-US" b="1" dirty="0">
              <a:latin typeface="Calibri Light" panose="020F0302020204030204"/>
            </a:rPr>
            <a:t>Ms. </a:t>
          </a:r>
          <a:r>
            <a:rPr lang="en-US" b="1" dirty="0"/>
            <a:t>Ihita Gangavarapu</a:t>
          </a:r>
        </a:p>
      </dgm:t>
    </dgm:pt>
    <dgm:pt modelId="{99ED525D-E557-4F53-A897-BC57F2CD5552}" type="parTrans" cxnId="{AFE45405-863D-4833-841E-6B6DFDD9BE8C}">
      <dgm:prSet/>
      <dgm:spPr/>
      <dgm:t>
        <a:bodyPr/>
        <a:lstStyle/>
        <a:p>
          <a:endParaRPr lang="en-IN"/>
        </a:p>
      </dgm:t>
    </dgm:pt>
    <dgm:pt modelId="{3B8968FE-78FF-4CA6-AE0F-70434B5583DE}" type="sibTrans" cxnId="{AFE45405-863D-4833-841E-6B6DFDD9BE8C}">
      <dgm:prSet/>
      <dgm:spPr/>
      <dgm:t>
        <a:bodyPr/>
        <a:lstStyle/>
        <a:p>
          <a:endParaRPr lang="en-IN"/>
        </a:p>
      </dgm:t>
    </dgm:pt>
    <dgm:pt modelId="{1D4790A0-A1A3-4E33-B4DB-75E3084269B2}">
      <dgm:prSet phldr="0"/>
      <dgm:spPr/>
      <dgm:t>
        <a:bodyPr/>
        <a:lstStyle/>
        <a:p>
          <a:pPr algn="l" rtl="0"/>
          <a:r>
            <a:rPr lang="en-US" b="1" dirty="0">
              <a:latin typeface="Calibri Light" panose="020F0302020204030204"/>
            </a:rPr>
            <a:t>Mr </a:t>
          </a:r>
          <a:r>
            <a:rPr lang="en-US" b="1" dirty="0"/>
            <a:t>Ruthwik Muppala</a:t>
          </a:r>
          <a:br>
            <a:rPr lang="en-US" dirty="0"/>
          </a:br>
          <a:endParaRPr lang="en-US" b="0" dirty="0"/>
        </a:p>
      </dgm:t>
    </dgm:pt>
    <dgm:pt modelId="{BB86B472-1B7C-4EC2-B9B2-84A8D709AC97}" type="parTrans" cxnId="{EA91F2DD-A862-4971-A276-5A0C957D8A79}">
      <dgm:prSet/>
      <dgm:spPr/>
      <dgm:t>
        <a:bodyPr/>
        <a:lstStyle/>
        <a:p>
          <a:endParaRPr lang="en-IN"/>
        </a:p>
      </dgm:t>
    </dgm:pt>
    <dgm:pt modelId="{707D5AD2-44C6-4379-BFB3-0359471FC8FF}" type="sibTrans" cxnId="{EA91F2DD-A862-4971-A276-5A0C957D8A79}">
      <dgm:prSet/>
      <dgm:spPr/>
      <dgm:t>
        <a:bodyPr/>
        <a:lstStyle/>
        <a:p>
          <a:endParaRPr lang="en-IN"/>
        </a:p>
      </dgm:t>
    </dgm:pt>
    <dgm:pt modelId="{C1F805EF-DE31-4B7E-AFA9-F6651978D716}" type="pres">
      <dgm:prSet presAssocID="{EAF3F235-0CD3-4FA4-A7AB-5E1F86DD5CA0}" presName="vert0" presStyleCnt="0">
        <dgm:presLayoutVars>
          <dgm:dir/>
          <dgm:animOne val="branch"/>
          <dgm:animLvl val="lvl"/>
        </dgm:presLayoutVars>
      </dgm:prSet>
      <dgm:spPr/>
    </dgm:pt>
    <dgm:pt modelId="{12E38F53-E166-47C1-AC41-E4472E6CEEAD}" type="pres">
      <dgm:prSet presAssocID="{A385E4F3-1D02-45EE-B833-21CDAFD596C5}" presName="thickLine" presStyleLbl="alignNode1" presStyleIdx="0" presStyleCnt="14"/>
      <dgm:spPr/>
    </dgm:pt>
    <dgm:pt modelId="{81209F10-3BBD-43BC-98ED-3A1F713D199B}" type="pres">
      <dgm:prSet presAssocID="{A385E4F3-1D02-45EE-B833-21CDAFD596C5}" presName="horz1" presStyleCnt="0"/>
      <dgm:spPr/>
    </dgm:pt>
    <dgm:pt modelId="{ACA7AFB7-D32F-4FF7-B48D-06C2493BA612}" type="pres">
      <dgm:prSet presAssocID="{A385E4F3-1D02-45EE-B833-21CDAFD596C5}" presName="tx1" presStyleLbl="revTx" presStyleIdx="0" presStyleCnt="14"/>
      <dgm:spPr/>
    </dgm:pt>
    <dgm:pt modelId="{9E0E6901-CF9D-4B7F-986A-7138813D0354}" type="pres">
      <dgm:prSet presAssocID="{A385E4F3-1D02-45EE-B833-21CDAFD596C5}" presName="vert1" presStyleCnt="0"/>
      <dgm:spPr/>
    </dgm:pt>
    <dgm:pt modelId="{2A75D7B1-317B-4D65-80E0-F7D1ACC95F81}" type="pres">
      <dgm:prSet presAssocID="{5EC557E9-2067-4162-9D0A-6CE97F713EA4}" presName="thickLine" presStyleLbl="alignNode1" presStyleIdx="1" presStyleCnt="14"/>
      <dgm:spPr/>
    </dgm:pt>
    <dgm:pt modelId="{8D0534D8-CB55-4F5E-B207-64B570CA699D}" type="pres">
      <dgm:prSet presAssocID="{5EC557E9-2067-4162-9D0A-6CE97F713EA4}" presName="horz1" presStyleCnt="0"/>
      <dgm:spPr/>
    </dgm:pt>
    <dgm:pt modelId="{4EE406A4-4462-4CEA-8492-E22959EB5F15}" type="pres">
      <dgm:prSet presAssocID="{5EC557E9-2067-4162-9D0A-6CE97F713EA4}" presName="tx1" presStyleLbl="revTx" presStyleIdx="1" presStyleCnt="14"/>
      <dgm:spPr/>
    </dgm:pt>
    <dgm:pt modelId="{9F4F43F5-3E65-45E8-B2BB-D06D5EEC8614}" type="pres">
      <dgm:prSet presAssocID="{5EC557E9-2067-4162-9D0A-6CE97F713EA4}" presName="vert1" presStyleCnt="0"/>
      <dgm:spPr/>
    </dgm:pt>
    <dgm:pt modelId="{B3CE73A4-6B76-45C3-8B4F-FDF76C44576C}" type="pres">
      <dgm:prSet presAssocID="{16B3C56E-02B1-432F-B904-85A7D9B19C1A}" presName="thickLine" presStyleLbl="alignNode1" presStyleIdx="2" presStyleCnt="14"/>
      <dgm:spPr/>
    </dgm:pt>
    <dgm:pt modelId="{379EAC46-C483-4D14-BA76-C74B284AC6EF}" type="pres">
      <dgm:prSet presAssocID="{16B3C56E-02B1-432F-B904-85A7D9B19C1A}" presName="horz1" presStyleCnt="0"/>
      <dgm:spPr/>
    </dgm:pt>
    <dgm:pt modelId="{7216B194-CD57-422E-B97E-B4BDD556AC34}" type="pres">
      <dgm:prSet presAssocID="{16B3C56E-02B1-432F-B904-85A7D9B19C1A}" presName="tx1" presStyleLbl="revTx" presStyleIdx="2" presStyleCnt="14"/>
      <dgm:spPr/>
    </dgm:pt>
    <dgm:pt modelId="{54EF02BF-251C-4C8A-A475-A93B58759D4D}" type="pres">
      <dgm:prSet presAssocID="{16B3C56E-02B1-432F-B904-85A7D9B19C1A}" presName="vert1" presStyleCnt="0"/>
      <dgm:spPr/>
    </dgm:pt>
    <dgm:pt modelId="{6357F6F6-6844-4E03-A827-725BF23570E5}" type="pres">
      <dgm:prSet presAssocID="{205F9BC6-FFA9-4D28-A993-47A079E426CA}" presName="thickLine" presStyleLbl="alignNode1" presStyleIdx="3" presStyleCnt="14"/>
      <dgm:spPr/>
    </dgm:pt>
    <dgm:pt modelId="{1E96EF11-C429-4F20-A0E6-CED379F48C94}" type="pres">
      <dgm:prSet presAssocID="{205F9BC6-FFA9-4D28-A993-47A079E426CA}" presName="horz1" presStyleCnt="0"/>
      <dgm:spPr/>
    </dgm:pt>
    <dgm:pt modelId="{08496A76-B0DB-49A1-B15C-5C124C814FF2}" type="pres">
      <dgm:prSet presAssocID="{205F9BC6-FFA9-4D28-A993-47A079E426CA}" presName="tx1" presStyleLbl="revTx" presStyleIdx="3" presStyleCnt="14"/>
      <dgm:spPr/>
    </dgm:pt>
    <dgm:pt modelId="{2EDF3306-3D4A-4465-B062-91A0D7247C2A}" type="pres">
      <dgm:prSet presAssocID="{205F9BC6-FFA9-4D28-A993-47A079E426CA}" presName="vert1" presStyleCnt="0"/>
      <dgm:spPr/>
    </dgm:pt>
    <dgm:pt modelId="{37A5E92F-8874-4C94-B36A-13A84F9C28D9}" type="pres">
      <dgm:prSet presAssocID="{D955FDBB-30ED-4A67-9D31-08BAEB5C6E55}" presName="thickLine" presStyleLbl="alignNode1" presStyleIdx="4" presStyleCnt="14"/>
      <dgm:spPr/>
    </dgm:pt>
    <dgm:pt modelId="{334D1228-6F91-41D3-8AD7-8072950C833B}" type="pres">
      <dgm:prSet presAssocID="{D955FDBB-30ED-4A67-9D31-08BAEB5C6E55}" presName="horz1" presStyleCnt="0"/>
      <dgm:spPr/>
    </dgm:pt>
    <dgm:pt modelId="{3486D062-0148-4118-B2A0-7BCCBDF7D057}" type="pres">
      <dgm:prSet presAssocID="{D955FDBB-30ED-4A67-9D31-08BAEB5C6E55}" presName="tx1" presStyleLbl="revTx" presStyleIdx="4" presStyleCnt="14"/>
      <dgm:spPr/>
    </dgm:pt>
    <dgm:pt modelId="{35BD68AB-50DC-412D-B2F8-333B521DD66F}" type="pres">
      <dgm:prSet presAssocID="{D955FDBB-30ED-4A67-9D31-08BAEB5C6E55}" presName="vert1" presStyleCnt="0"/>
      <dgm:spPr/>
    </dgm:pt>
    <dgm:pt modelId="{2727F42C-0AA2-40BC-AA99-336966BA5DA4}" type="pres">
      <dgm:prSet presAssocID="{1306B6B2-FD1C-4183-B6AA-9EA7A63AD8D9}" presName="thickLine" presStyleLbl="alignNode1" presStyleIdx="5" presStyleCnt="14"/>
      <dgm:spPr/>
    </dgm:pt>
    <dgm:pt modelId="{EEE7E58B-DC67-4DE4-9A96-B3C163941DF9}" type="pres">
      <dgm:prSet presAssocID="{1306B6B2-FD1C-4183-B6AA-9EA7A63AD8D9}" presName="horz1" presStyleCnt="0"/>
      <dgm:spPr/>
    </dgm:pt>
    <dgm:pt modelId="{46D66C58-8B94-4855-9BF5-D21CB854C317}" type="pres">
      <dgm:prSet presAssocID="{1306B6B2-FD1C-4183-B6AA-9EA7A63AD8D9}" presName="tx1" presStyleLbl="revTx" presStyleIdx="5" presStyleCnt="14"/>
      <dgm:spPr/>
    </dgm:pt>
    <dgm:pt modelId="{E33F22F4-8AE4-44E2-B93A-BC7E8632DBE6}" type="pres">
      <dgm:prSet presAssocID="{1306B6B2-FD1C-4183-B6AA-9EA7A63AD8D9}" presName="vert1" presStyleCnt="0"/>
      <dgm:spPr/>
    </dgm:pt>
    <dgm:pt modelId="{C256AD44-A667-4D60-A5AA-BC7DED528F48}" type="pres">
      <dgm:prSet presAssocID="{FBC091E1-94C8-4355-86BE-0D695338E8AA}" presName="thickLine" presStyleLbl="alignNode1" presStyleIdx="6" presStyleCnt="14"/>
      <dgm:spPr/>
    </dgm:pt>
    <dgm:pt modelId="{711CAEF0-9193-49A2-9FB8-7363C36F7A64}" type="pres">
      <dgm:prSet presAssocID="{FBC091E1-94C8-4355-86BE-0D695338E8AA}" presName="horz1" presStyleCnt="0"/>
      <dgm:spPr/>
    </dgm:pt>
    <dgm:pt modelId="{CF0825C5-3F66-4DCB-8820-106A3B8AABFB}" type="pres">
      <dgm:prSet presAssocID="{FBC091E1-94C8-4355-86BE-0D695338E8AA}" presName="tx1" presStyleLbl="revTx" presStyleIdx="6" presStyleCnt="14"/>
      <dgm:spPr/>
    </dgm:pt>
    <dgm:pt modelId="{B03D1FEE-FB08-48B9-9FB1-D0484218F376}" type="pres">
      <dgm:prSet presAssocID="{FBC091E1-94C8-4355-86BE-0D695338E8AA}" presName="vert1" presStyleCnt="0"/>
      <dgm:spPr/>
    </dgm:pt>
    <dgm:pt modelId="{F69515FA-1C6E-42F3-AD38-29C9A0E9BA4E}" type="pres">
      <dgm:prSet presAssocID="{00515B51-8EB0-4966-915F-2B91966C8B99}" presName="thickLine" presStyleLbl="alignNode1" presStyleIdx="7" presStyleCnt="14"/>
      <dgm:spPr/>
    </dgm:pt>
    <dgm:pt modelId="{133F5A3F-CA55-4AA1-875C-F31B43D73301}" type="pres">
      <dgm:prSet presAssocID="{00515B51-8EB0-4966-915F-2B91966C8B99}" presName="horz1" presStyleCnt="0"/>
      <dgm:spPr/>
    </dgm:pt>
    <dgm:pt modelId="{469291E2-87F2-4968-AB53-19A26DBFF1AF}" type="pres">
      <dgm:prSet presAssocID="{00515B51-8EB0-4966-915F-2B91966C8B99}" presName="tx1" presStyleLbl="revTx" presStyleIdx="7" presStyleCnt="14"/>
      <dgm:spPr/>
    </dgm:pt>
    <dgm:pt modelId="{A545B554-E28B-42B7-8F09-8725E834C41D}" type="pres">
      <dgm:prSet presAssocID="{00515B51-8EB0-4966-915F-2B91966C8B99}" presName="vert1" presStyleCnt="0"/>
      <dgm:spPr/>
    </dgm:pt>
    <dgm:pt modelId="{547DC1C9-0DFC-4C7A-841D-9C8F246B356B}" type="pres">
      <dgm:prSet presAssocID="{71820FF1-FF18-4C5F-9AB3-1798FBC27AEF}" presName="thickLine" presStyleLbl="alignNode1" presStyleIdx="8" presStyleCnt="14"/>
      <dgm:spPr/>
    </dgm:pt>
    <dgm:pt modelId="{239ADFF3-4718-4635-969D-A744B6004CD5}" type="pres">
      <dgm:prSet presAssocID="{71820FF1-FF18-4C5F-9AB3-1798FBC27AEF}" presName="horz1" presStyleCnt="0"/>
      <dgm:spPr/>
    </dgm:pt>
    <dgm:pt modelId="{C3C4F046-DE93-49C1-B627-68C877E9AD2C}" type="pres">
      <dgm:prSet presAssocID="{71820FF1-FF18-4C5F-9AB3-1798FBC27AEF}" presName="tx1" presStyleLbl="revTx" presStyleIdx="8" presStyleCnt="14"/>
      <dgm:spPr/>
    </dgm:pt>
    <dgm:pt modelId="{847FD9B3-03BA-4DB8-8A86-F138DFEEA55B}" type="pres">
      <dgm:prSet presAssocID="{71820FF1-FF18-4C5F-9AB3-1798FBC27AEF}" presName="vert1" presStyleCnt="0"/>
      <dgm:spPr/>
    </dgm:pt>
    <dgm:pt modelId="{DCDC2E09-41F9-43FB-B182-30E225C2741A}" type="pres">
      <dgm:prSet presAssocID="{E316F85E-39EE-47D5-9A38-06ED48E52284}" presName="thickLine" presStyleLbl="alignNode1" presStyleIdx="9" presStyleCnt="14"/>
      <dgm:spPr/>
    </dgm:pt>
    <dgm:pt modelId="{EE1EB972-A92A-4B41-8DE7-A04D2095E4D5}" type="pres">
      <dgm:prSet presAssocID="{E316F85E-39EE-47D5-9A38-06ED48E52284}" presName="horz1" presStyleCnt="0"/>
      <dgm:spPr/>
    </dgm:pt>
    <dgm:pt modelId="{9FB15623-A0FA-4E68-82BB-40FF106CC629}" type="pres">
      <dgm:prSet presAssocID="{E316F85E-39EE-47D5-9A38-06ED48E52284}" presName="tx1" presStyleLbl="revTx" presStyleIdx="9" presStyleCnt="14"/>
      <dgm:spPr/>
    </dgm:pt>
    <dgm:pt modelId="{F48206D1-0E1C-474D-9E56-18D2F5C8307E}" type="pres">
      <dgm:prSet presAssocID="{E316F85E-39EE-47D5-9A38-06ED48E52284}" presName="vert1" presStyleCnt="0"/>
      <dgm:spPr/>
    </dgm:pt>
    <dgm:pt modelId="{2BCF1B9E-D12B-41A3-AC5B-3ABC18780A94}" type="pres">
      <dgm:prSet presAssocID="{041B21F6-D0CD-46FF-A067-29306E4CD1FF}" presName="thickLine" presStyleLbl="alignNode1" presStyleIdx="10" presStyleCnt="14"/>
      <dgm:spPr/>
    </dgm:pt>
    <dgm:pt modelId="{ADD8B5FE-A9BB-4411-AC33-A5EE2A227B7D}" type="pres">
      <dgm:prSet presAssocID="{041B21F6-D0CD-46FF-A067-29306E4CD1FF}" presName="horz1" presStyleCnt="0"/>
      <dgm:spPr/>
    </dgm:pt>
    <dgm:pt modelId="{C143A151-FC3B-4E7E-AFE7-60CF7469BF8D}" type="pres">
      <dgm:prSet presAssocID="{041B21F6-D0CD-46FF-A067-29306E4CD1FF}" presName="tx1" presStyleLbl="revTx" presStyleIdx="10" presStyleCnt="14"/>
      <dgm:spPr/>
    </dgm:pt>
    <dgm:pt modelId="{327C44FD-8ECD-45D3-BFA3-FE28BC42DD20}" type="pres">
      <dgm:prSet presAssocID="{041B21F6-D0CD-46FF-A067-29306E4CD1FF}" presName="vert1" presStyleCnt="0"/>
      <dgm:spPr/>
    </dgm:pt>
    <dgm:pt modelId="{346C31D0-11F4-42B8-8493-0964F0C6B03F}" type="pres">
      <dgm:prSet presAssocID="{B6554F1E-8403-491D-BBBF-62A8FDC8D7B1}" presName="thickLine" presStyleLbl="alignNode1" presStyleIdx="11" presStyleCnt="14"/>
      <dgm:spPr/>
    </dgm:pt>
    <dgm:pt modelId="{39AB08BE-B5AD-48BF-ADCB-8CBFA8AB10DD}" type="pres">
      <dgm:prSet presAssocID="{B6554F1E-8403-491D-BBBF-62A8FDC8D7B1}" presName="horz1" presStyleCnt="0"/>
      <dgm:spPr/>
    </dgm:pt>
    <dgm:pt modelId="{E0E35BD9-FAEE-4C06-AFCE-C86A2CEE8B84}" type="pres">
      <dgm:prSet presAssocID="{B6554F1E-8403-491D-BBBF-62A8FDC8D7B1}" presName="tx1" presStyleLbl="revTx" presStyleIdx="11" presStyleCnt="14"/>
      <dgm:spPr/>
    </dgm:pt>
    <dgm:pt modelId="{9A3A561F-67E5-4C57-B45A-8A1A6B9A1949}" type="pres">
      <dgm:prSet presAssocID="{B6554F1E-8403-491D-BBBF-62A8FDC8D7B1}" presName="vert1" presStyleCnt="0"/>
      <dgm:spPr/>
    </dgm:pt>
    <dgm:pt modelId="{C5C99294-C750-48D8-BC95-036A3167C9CF}" type="pres">
      <dgm:prSet presAssocID="{969AFBDB-45C8-4262-B818-6D3BA4300D34}" presName="thickLine" presStyleLbl="alignNode1" presStyleIdx="12" presStyleCnt="14"/>
      <dgm:spPr/>
    </dgm:pt>
    <dgm:pt modelId="{651810F8-ADDF-435A-A5C0-FBB8067D90E0}" type="pres">
      <dgm:prSet presAssocID="{969AFBDB-45C8-4262-B818-6D3BA4300D34}" presName="horz1" presStyleCnt="0"/>
      <dgm:spPr/>
    </dgm:pt>
    <dgm:pt modelId="{9411A311-9FBA-47C3-AED3-F1B72AC24EAD}" type="pres">
      <dgm:prSet presAssocID="{969AFBDB-45C8-4262-B818-6D3BA4300D34}" presName="tx1" presStyleLbl="revTx" presStyleIdx="12" presStyleCnt="14"/>
      <dgm:spPr/>
    </dgm:pt>
    <dgm:pt modelId="{909E3EA7-BAEE-4546-8C5B-94EA198849D9}" type="pres">
      <dgm:prSet presAssocID="{969AFBDB-45C8-4262-B818-6D3BA4300D34}" presName="vert1" presStyleCnt="0"/>
      <dgm:spPr/>
    </dgm:pt>
    <dgm:pt modelId="{26E4FC39-F02D-47AA-BF48-BA06A3FC4C28}" type="pres">
      <dgm:prSet presAssocID="{1D4790A0-A1A3-4E33-B4DB-75E3084269B2}" presName="thickLine" presStyleLbl="alignNode1" presStyleIdx="13" presStyleCnt="14"/>
      <dgm:spPr/>
    </dgm:pt>
    <dgm:pt modelId="{FDF0E2AF-6286-40F4-93E5-49A76A00BDE5}" type="pres">
      <dgm:prSet presAssocID="{1D4790A0-A1A3-4E33-B4DB-75E3084269B2}" presName="horz1" presStyleCnt="0"/>
      <dgm:spPr/>
    </dgm:pt>
    <dgm:pt modelId="{239281CE-944A-49DF-A1D0-FB619F6192EA}" type="pres">
      <dgm:prSet presAssocID="{1D4790A0-A1A3-4E33-B4DB-75E3084269B2}" presName="tx1" presStyleLbl="revTx" presStyleIdx="13" presStyleCnt="14"/>
      <dgm:spPr/>
    </dgm:pt>
    <dgm:pt modelId="{824C8BCC-B9C2-4470-BF59-E21CB48881F8}" type="pres">
      <dgm:prSet presAssocID="{1D4790A0-A1A3-4E33-B4DB-75E3084269B2}" presName="vert1" presStyleCnt="0"/>
      <dgm:spPr/>
    </dgm:pt>
  </dgm:ptLst>
  <dgm:cxnLst>
    <dgm:cxn modelId="{A0775301-C9E6-4F98-B62B-32F0C40C5FF8}" type="presOf" srcId="{5EC557E9-2067-4162-9D0A-6CE97F713EA4}" destId="{4EE406A4-4462-4CEA-8492-E22959EB5F15}" srcOrd="0" destOrd="0" presId="urn:microsoft.com/office/officeart/2008/layout/LinedList"/>
    <dgm:cxn modelId="{AFE45405-863D-4833-841E-6B6DFDD9BE8C}" srcId="{EAF3F235-0CD3-4FA4-A7AB-5E1F86DD5CA0}" destId="{969AFBDB-45C8-4262-B818-6D3BA4300D34}" srcOrd="12" destOrd="0" parTransId="{99ED525D-E557-4F53-A897-BC57F2CD5552}" sibTransId="{3B8968FE-78FF-4CA6-AE0F-70434B5583DE}"/>
    <dgm:cxn modelId="{458BC93C-56B7-4B5C-8064-2A6143A42D43}" type="presOf" srcId="{1D4790A0-A1A3-4E33-B4DB-75E3084269B2}" destId="{239281CE-944A-49DF-A1D0-FB619F6192EA}" srcOrd="0" destOrd="0" presId="urn:microsoft.com/office/officeart/2008/layout/LinedList"/>
    <dgm:cxn modelId="{EA13F05D-55AE-495A-82F4-B007B348204A}" srcId="{EAF3F235-0CD3-4FA4-A7AB-5E1F86DD5CA0}" destId="{205F9BC6-FFA9-4D28-A993-47A079E426CA}" srcOrd="3" destOrd="0" parTransId="{6F3E66A9-B7A3-4B96-B47E-64DB3ACF0C4C}" sibTransId="{9784C3EC-3A2C-48E0-935D-E24065D4DCEC}"/>
    <dgm:cxn modelId="{C31D455F-97A7-4B44-9A26-B841E3F07CC0}" type="presOf" srcId="{B6554F1E-8403-491D-BBBF-62A8FDC8D7B1}" destId="{E0E35BD9-FAEE-4C06-AFCE-C86A2CEE8B84}" srcOrd="0" destOrd="0" presId="urn:microsoft.com/office/officeart/2008/layout/LinedList"/>
    <dgm:cxn modelId="{8954E461-1FA9-4D0B-9A51-87044B491AD4}" type="presOf" srcId="{205F9BC6-FFA9-4D28-A993-47A079E426CA}" destId="{08496A76-B0DB-49A1-B15C-5C124C814FF2}" srcOrd="0" destOrd="0" presId="urn:microsoft.com/office/officeart/2008/layout/LinedList"/>
    <dgm:cxn modelId="{E0534943-67EB-4985-999F-97503D9FBF3E}" srcId="{EAF3F235-0CD3-4FA4-A7AB-5E1F86DD5CA0}" destId="{5EC557E9-2067-4162-9D0A-6CE97F713EA4}" srcOrd="1" destOrd="0" parTransId="{979F4D97-6A2C-4C74-8841-D704D642AD15}" sibTransId="{A8F5842C-4B54-469D-9FA9-05DF69CA5C1A}"/>
    <dgm:cxn modelId="{ABAD1649-7BF8-45D7-94BE-90CAFC339336}" srcId="{EAF3F235-0CD3-4FA4-A7AB-5E1F86DD5CA0}" destId="{B6554F1E-8403-491D-BBBF-62A8FDC8D7B1}" srcOrd="11" destOrd="0" parTransId="{145B1F40-DB3B-4FD3-8D3F-EE7BA012665E}" sibTransId="{4D9ADDA1-C555-4121-9C7A-0E317149EDF2}"/>
    <dgm:cxn modelId="{773D8049-8B03-4D0A-BB44-994EF0567895}" type="presOf" srcId="{71820FF1-FF18-4C5F-9AB3-1798FBC27AEF}" destId="{C3C4F046-DE93-49C1-B627-68C877E9AD2C}" srcOrd="0" destOrd="0" presId="urn:microsoft.com/office/officeart/2008/layout/LinedList"/>
    <dgm:cxn modelId="{57F79C6E-E05B-4587-970F-A2E6D31EA8A2}" srcId="{EAF3F235-0CD3-4FA4-A7AB-5E1F86DD5CA0}" destId="{71820FF1-FF18-4C5F-9AB3-1798FBC27AEF}" srcOrd="8" destOrd="0" parTransId="{C72249EB-C04D-4671-8F7B-718B4F7CFA03}" sibTransId="{47D62C73-27AE-441B-8C12-C7570D5D722A}"/>
    <dgm:cxn modelId="{6B605970-C5DC-4203-892A-B1BB3D56D589}" type="presOf" srcId="{FBC091E1-94C8-4355-86BE-0D695338E8AA}" destId="{CF0825C5-3F66-4DCB-8820-106A3B8AABFB}" srcOrd="0" destOrd="0" presId="urn:microsoft.com/office/officeart/2008/layout/LinedList"/>
    <dgm:cxn modelId="{07683555-2CB8-43F9-9E12-B9CB426DE920}" srcId="{EAF3F235-0CD3-4FA4-A7AB-5E1F86DD5CA0}" destId="{041B21F6-D0CD-46FF-A067-29306E4CD1FF}" srcOrd="10" destOrd="0" parTransId="{C8A14B97-E67F-4223-83C2-AEEFD986AF92}" sibTransId="{698AE37F-E654-4E96-97F3-50CF42CA35BC}"/>
    <dgm:cxn modelId="{27532D87-0DF5-454C-B7FC-8CECF28F0B86}" type="presOf" srcId="{1306B6B2-FD1C-4183-B6AA-9EA7A63AD8D9}" destId="{46D66C58-8B94-4855-9BF5-D21CB854C317}" srcOrd="0" destOrd="0" presId="urn:microsoft.com/office/officeart/2008/layout/LinedList"/>
    <dgm:cxn modelId="{B1287694-1F6E-4AE2-8FDC-349BAF2D1ECB}" srcId="{EAF3F235-0CD3-4FA4-A7AB-5E1F86DD5CA0}" destId="{1306B6B2-FD1C-4183-B6AA-9EA7A63AD8D9}" srcOrd="5" destOrd="0" parTransId="{C5C74F19-9823-4CC2-A026-5815F844758D}" sibTransId="{35442C4F-D209-4779-B581-02E30089D59B}"/>
    <dgm:cxn modelId="{0249159C-C1E2-4F2F-B487-D673216EBF3F}" type="presOf" srcId="{041B21F6-D0CD-46FF-A067-29306E4CD1FF}" destId="{C143A151-FC3B-4E7E-AFE7-60CF7469BF8D}" srcOrd="0" destOrd="0" presId="urn:microsoft.com/office/officeart/2008/layout/LinedList"/>
    <dgm:cxn modelId="{FFE7F7B2-73CD-4D97-95DC-45F4FF945F01}" srcId="{EAF3F235-0CD3-4FA4-A7AB-5E1F86DD5CA0}" destId="{A385E4F3-1D02-45EE-B833-21CDAFD596C5}" srcOrd="0" destOrd="0" parTransId="{453FF90C-0FA9-4942-AE0F-72415460EB9D}" sibTransId="{6A45F677-35CD-4783-A74D-99E62C7CD5DE}"/>
    <dgm:cxn modelId="{598235C0-9F6F-4C83-9C81-9AD447C0A7B1}" srcId="{EAF3F235-0CD3-4FA4-A7AB-5E1F86DD5CA0}" destId="{16B3C56E-02B1-432F-B904-85A7D9B19C1A}" srcOrd="2" destOrd="0" parTransId="{7BBF210F-56A3-4EF9-9BC7-81654FA3C2A2}" sibTransId="{DEE9512E-36B6-4D5F-95C1-A93F7301FC68}"/>
    <dgm:cxn modelId="{034A27C6-874D-4484-96D8-35793BC6A1E5}" srcId="{EAF3F235-0CD3-4FA4-A7AB-5E1F86DD5CA0}" destId="{00515B51-8EB0-4966-915F-2B91966C8B99}" srcOrd="7" destOrd="0" parTransId="{E9AD085F-31DF-445B-8931-BD57CBDE92AD}" sibTransId="{9C86DA67-BA61-4165-BDF0-5E65191D082C}"/>
    <dgm:cxn modelId="{72847BCC-1F17-485D-88B8-3B525C56D0CC}" type="presOf" srcId="{EAF3F235-0CD3-4FA4-A7AB-5E1F86DD5CA0}" destId="{C1F805EF-DE31-4B7E-AFA9-F6651978D716}" srcOrd="0" destOrd="0" presId="urn:microsoft.com/office/officeart/2008/layout/LinedList"/>
    <dgm:cxn modelId="{9AC4D0CE-AD8C-4DEE-8CDB-2F3191A7043F}" type="presOf" srcId="{A385E4F3-1D02-45EE-B833-21CDAFD596C5}" destId="{ACA7AFB7-D32F-4FF7-B48D-06C2493BA612}" srcOrd="0" destOrd="0" presId="urn:microsoft.com/office/officeart/2008/layout/LinedList"/>
    <dgm:cxn modelId="{AEFC94D8-46EE-4FA0-ACC5-E85AF32076A4}" type="presOf" srcId="{E316F85E-39EE-47D5-9A38-06ED48E52284}" destId="{9FB15623-A0FA-4E68-82BB-40FF106CC629}" srcOrd="0" destOrd="0" presId="urn:microsoft.com/office/officeart/2008/layout/LinedList"/>
    <dgm:cxn modelId="{EA91F2DD-A862-4971-A276-5A0C957D8A79}" srcId="{EAF3F235-0CD3-4FA4-A7AB-5E1F86DD5CA0}" destId="{1D4790A0-A1A3-4E33-B4DB-75E3084269B2}" srcOrd="13" destOrd="0" parTransId="{BB86B472-1B7C-4EC2-B9B2-84A8D709AC97}" sibTransId="{707D5AD2-44C6-4379-BFB3-0359471FC8FF}"/>
    <dgm:cxn modelId="{1F7604DE-817C-41DE-97E8-59CED38E0A08}" type="presOf" srcId="{969AFBDB-45C8-4262-B818-6D3BA4300D34}" destId="{9411A311-9FBA-47C3-AED3-F1B72AC24EAD}" srcOrd="0" destOrd="0" presId="urn:microsoft.com/office/officeart/2008/layout/LinedList"/>
    <dgm:cxn modelId="{9B8A3DE0-D3C4-42C0-A5E0-20F93E68D29B}" srcId="{EAF3F235-0CD3-4FA4-A7AB-5E1F86DD5CA0}" destId="{D955FDBB-30ED-4A67-9D31-08BAEB5C6E55}" srcOrd="4" destOrd="0" parTransId="{B2D79CA6-C6F2-4FD2-906D-B2AD2E0F0F5C}" sibTransId="{10B07DD5-4D87-4D91-98D3-0938D9B79A29}"/>
    <dgm:cxn modelId="{22F6C2ED-9D9A-4B6A-8A7B-795F72E68DED}" type="presOf" srcId="{D955FDBB-30ED-4A67-9D31-08BAEB5C6E55}" destId="{3486D062-0148-4118-B2A0-7BCCBDF7D057}" srcOrd="0" destOrd="0" presId="urn:microsoft.com/office/officeart/2008/layout/LinedList"/>
    <dgm:cxn modelId="{386331EF-1DFE-40C7-A66C-7BA01DFDAA64}" srcId="{EAF3F235-0CD3-4FA4-A7AB-5E1F86DD5CA0}" destId="{FBC091E1-94C8-4355-86BE-0D695338E8AA}" srcOrd="6" destOrd="0" parTransId="{EDA3A0F3-D9FD-4CB4-873A-DBF1D733BD48}" sibTransId="{907315B4-7FDA-46A4-A22E-78FB5CB7F05C}"/>
    <dgm:cxn modelId="{49E150F5-B8B4-462B-91C8-349FA1F05EDB}" srcId="{EAF3F235-0CD3-4FA4-A7AB-5E1F86DD5CA0}" destId="{E316F85E-39EE-47D5-9A38-06ED48E52284}" srcOrd="9" destOrd="0" parTransId="{9C070D99-2C20-400C-8859-ECA85096122E}" sibTransId="{19B14653-3A9C-47C3-976C-C3CA0DBA3161}"/>
    <dgm:cxn modelId="{BDC641FD-F11D-4082-906D-6BC528B8FBC4}" type="presOf" srcId="{16B3C56E-02B1-432F-B904-85A7D9B19C1A}" destId="{7216B194-CD57-422E-B97E-B4BDD556AC34}" srcOrd="0" destOrd="0" presId="urn:microsoft.com/office/officeart/2008/layout/LinedList"/>
    <dgm:cxn modelId="{E1EE76FE-E2F2-4DA7-B8DD-ADF714155C2D}" type="presOf" srcId="{00515B51-8EB0-4966-915F-2B91966C8B99}" destId="{469291E2-87F2-4968-AB53-19A26DBFF1AF}" srcOrd="0" destOrd="0" presId="urn:microsoft.com/office/officeart/2008/layout/LinedList"/>
    <dgm:cxn modelId="{72F6BFA4-0B93-49FB-9BCC-E4D19965C3DA}" type="presParOf" srcId="{C1F805EF-DE31-4B7E-AFA9-F6651978D716}" destId="{12E38F53-E166-47C1-AC41-E4472E6CEEAD}" srcOrd="0" destOrd="0" presId="urn:microsoft.com/office/officeart/2008/layout/LinedList"/>
    <dgm:cxn modelId="{97F12421-B125-48EE-9AC1-54B0066993A8}" type="presParOf" srcId="{C1F805EF-DE31-4B7E-AFA9-F6651978D716}" destId="{81209F10-3BBD-43BC-98ED-3A1F713D199B}" srcOrd="1" destOrd="0" presId="urn:microsoft.com/office/officeart/2008/layout/LinedList"/>
    <dgm:cxn modelId="{39F72BAA-6E55-4603-9B9E-3BACA83FDCDE}" type="presParOf" srcId="{81209F10-3BBD-43BC-98ED-3A1F713D199B}" destId="{ACA7AFB7-D32F-4FF7-B48D-06C2493BA612}" srcOrd="0" destOrd="0" presId="urn:microsoft.com/office/officeart/2008/layout/LinedList"/>
    <dgm:cxn modelId="{7C64B0A7-50FD-4A43-BD1D-3AEA95593590}" type="presParOf" srcId="{81209F10-3BBD-43BC-98ED-3A1F713D199B}" destId="{9E0E6901-CF9D-4B7F-986A-7138813D0354}" srcOrd="1" destOrd="0" presId="urn:microsoft.com/office/officeart/2008/layout/LinedList"/>
    <dgm:cxn modelId="{4C012BCE-AE34-4ED6-9C37-B5E39EB53301}" type="presParOf" srcId="{C1F805EF-DE31-4B7E-AFA9-F6651978D716}" destId="{2A75D7B1-317B-4D65-80E0-F7D1ACC95F81}" srcOrd="2" destOrd="0" presId="urn:microsoft.com/office/officeart/2008/layout/LinedList"/>
    <dgm:cxn modelId="{474081D1-A930-46ED-96FF-47F5BFC5E683}" type="presParOf" srcId="{C1F805EF-DE31-4B7E-AFA9-F6651978D716}" destId="{8D0534D8-CB55-4F5E-B207-64B570CA699D}" srcOrd="3" destOrd="0" presId="urn:microsoft.com/office/officeart/2008/layout/LinedList"/>
    <dgm:cxn modelId="{082CCDFF-42EE-434C-A6EA-E14CC78FFA86}" type="presParOf" srcId="{8D0534D8-CB55-4F5E-B207-64B570CA699D}" destId="{4EE406A4-4462-4CEA-8492-E22959EB5F15}" srcOrd="0" destOrd="0" presId="urn:microsoft.com/office/officeart/2008/layout/LinedList"/>
    <dgm:cxn modelId="{04167F74-E436-4801-9A44-2AE8E2F0B14D}" type="presParOf" srcId="{8D0534D8-CB55-4F5E-B207-64B570CA699D}" destId="{9F4F43F5-3E65-45E8-B2BB-D06D5EEC8614}" srcOrd="1" destOrd="0" presId="urn:microsoft.com/office/officeart/2008/layout/LinedList"/>
    <dgm:cxn modelId="{6FEB01AE-CB77-4C4D-9A9F-FFE0271A63FB}" type="presParOf" srcId="{C1F805EF-DE31-4B7E-AFA9-F6651978D716}" destId="{B3CE73A4-6B76-45C3-8B4F-FDF76C44576C}" srcOrd="4" destOrd="0" presId="urn:microsoft.com/office/officeart/2008/layout/LinedList"/>
    <dgm:cxn modelId="{BF13D5B1-6FEC-476F-91CB-520E291FECAA}" type="presParOf" srcId="{C1F805EF-DE31-4B7E-AFA9-F6651978D716}" destId="{379EAC46-C483-4D14-BA76-C74B284AC6EF}" srcOrd="5" destOrd="0" presId="urn:microsoft.com/office/officeart/2008/layout/LinedList"/>
    <dgm:cxn modelId="{BD7E3B85-40A5-409A-A6AF-64060A218A79}" type="presParOf" srcId="{379EAC46-C483-4D14-BA76-C74B284AC6EF}" destId="{7216B194-CD57-422E-B97E-B4BDD556AC34}" srcOrd="0" destOrd="0" presId="urn:microsoft.com/office/officeart/2008/layout/LinedList"/>
    <dgm:cxn modelId="{9F20FF20-3E47-4D7D-9839-930DF8AB1C55}" type="presParOf" srcId="{379EAC46-C483-4D14-BA76-C74B284AC6EF}" destId="{54EF02BF-251C-4C8A-A475-A93B58759D4D}" srcOrd="1" destOrd="0" presId="urn:microsoft.com/office/officeart/2008/layout/LinedList"/>
    <dgm:cxn modelId="{159C1878-797D-4D7E-B689-64E8AE659BF7}" type="presParOf" srcId="{C1F805EF-DE31-4B7E-AFA9-F6651978D716}" destId="{6357F6F6-6844-4E03-A827-725BF23570E5}" srcOrd="6" destOrd="0" presId="urn:microsoft.com/office/officeart/2008/layout/LinedList"/>
    <dgm:cxn modelId="{DFCCBFE6-4A38-4C33-B56E-C2578CAEA287}" type="presParOf" srcId="{C1F805EF-DE31-4B7E-AFA9-F6651978D716}" destId="{1E96EF11-C429-4F20-A0E6-CED379F48C94}" srcOrd="7" destOrd="0" presId="urn:microsoft.com/office/officeart/2008/layout/LinedList"/>
    <dgm:cxn modelId="{3A268913-D74E-4F1F-A1F2-13705D599A42}" type="presParOf" srcId="{1E96EF11-C429-4F20-A0E6-CED379F48C94}" destId="{08496A76-B0DB-49A1-B15C-5C124C814FF2}" srcOrd="0" destOrd="0" presId="urn:microsoft.com/office/officeart/2008/layout/LinedList"/>
    <dgm:cxn modelId="{47EC73DE-5626-47C5-97EB-1519577E6215}" type="presParOf" srcId="{1E96EF11-C429-4F20-A0E6-CED379F48C94}" destId="{2EDF3306-3D4A-4465-B062-91A0D7247C2A}" srcOrd="1" destOrd="0" presId="urn:microsoft.com/office/officeart/2008/layout/LinedList"/>
    <dgm:cxn modelId="{F8736DBD-6828-4495-A487-53C81D7C5846}" type="presParOf" srcId="{C1F805EF-DE31-4B7E-AFA9-F6651978D716}" destId="{37A5E92F-8874-4C94-B36A-13A84F9C28D9}" srcOrd="8" destOrd="0" presId="urn:microsoft.com/office/officeart/2008/layout/LinedList"/>
    <dgm:cxn modelId="{85700B03-A734-40D0-85DE-FE125040DC0D}" type="presParOf" srcId="{C1F805EF-DE31-4B7E-AFA9-F6651978D716}" destId="{334D1228-6F91-41D3-8AD7-8072950C833B}" srcOrd="9" destOrd="0" presId="urn:microsoft.com/office/officeart/2008/layout/LinedList"/>
    <dgm:cxn modelId="{61DAD028-9F1F-49AE-AD2A-2F8E797CFE17}" type="presParOf" srcId="{334D1228-6F91-41D3-8AD7-8072950C833B}" destId="{3486D062-0148-4118-B2A0-7BCCBDF7D057}" srcOrd="0" destOrd="0" presId="urn:microsoft.com/office/officeart/2008/layout/LinedList"/>
    <dgm:cxn modelId="{98321214-ED02-469B-ABD7-803AD3BA6507}" type="presParOf" srcId="{334D1228-6F91-41D3-8AD7-8072950C833B}" destId="{35BD68AB-50DC-412D-B2F8-333B521DD66F}" srcOrd="1" destOrd="0" presId="urn:microsoft.com/office/officeart/2008/layout/LinedList"/>
    <dgm:cxn modelId="{7AFD8988-418C-487E-815F-4EB7530C0779}" type="presParOf" srcId="{C1F805EF-DE31-4B7E-AFA9-F6651978D716}" destId="{2727F42C-0AA2-40BC-AA99-336966BA5DA4}" srcOrd="10" destOrd="0" presId="urn:microsoft.com/office/officeart/2008/layout/LinedList"/>
    <dgm:cxn modelId="{2200EFF0-FB4B-46DE-84F2-EC40A48D7599}" type="presParOf" srcId="{C1F805EF-DE31-4B7E-AFA9-F6651978D716}" destId="{EEE7E58B-DC67-4DE4-9A96-B3C163941DF9}" srcOrd="11" destOrd="0" presId="urn:microsoft.com/office/officeart/2008/layout/LinedList"/>
    <dgm:cxn modelId="{3B9D2196-461B-45D5-ABB5-1BD39D35AC71}" type="presParOf" srcId="{EEE7E58B-DC67-4DE4-9A96-B3C163941DF9}" destId="{46D66C58-8B94-4855-9BF5-D21CB854C317}" srcOrd="0" destOrd="0" presId="urn:microsoft.com/office/officeart/2008/layout/LinedList"/>
    <dgm:cxn modelId="{79C061D2-1E11-4CA2-A762-E062A836A9CA}" type="presParOf" srcId="{EEE7E58B-DC67-4DE4-9A96-B3C163941DF9}" destId="{E33F22F4-8AE4-44E2-B93A-BC7E8632DBE6}" srcOrd="1" destOrd="0" presId="urn:microsoft.com/office/officeart/2008/layout/LinedList"/>
    <dgm:cxn modelId="{192D60B8-5124-48FE-9AAE-12FE28E329FC}" type="presParOf" srcId="{C1F805EF-DE31-4B7E-AFA9-F6651978D716}" destId="{C256AD44-A667-4D60-A5AA-BC7DED528F48}" srcOrd="12" destOrd="0" presId="urn:microsoft.com/office/officeart/2008/layout/LinedList"/>
    <dgm:cxn modelId="{F6FFA685-58E9-4E4C-9C11-AC26CDB159B7}" type="presParOf" srcId="{C1F805EF-DE31-4B7E-AFA9-F6651978D716}" destId="{711CAEF0-9193-49A2-9FB8-7363C36F7A64}" srcOrd="13" destOrd="0" presId="urn:microsoft.com/office/officeart/2008/layout/LinedList"/>
    <dgm:cxn modelId="{F1873260-2624-4E5B-975A-856711B8003B}" type="presParOf" srcId="{711CAEF0-9193-49A2-9FB8-7363C36F7A64}" destId="{CF0825C5-3F66-4DCB-8820-106A3B8AABFB}" srcOrd="0" destOrd="0" presId="urn:microsoft.com/office/officeart/2008/layout/LinedList"/>
    <dgm:cxn modelId="{9916074E-625C-4B27-8C0D-A8F9925D0146}" type="presParOf" srcId="{711CAEF0-9193-49A2-9FB8-7363C36F7A64}" destId="{B03D1FEE-FB08-48B9-9FB1-D0484218F376}" srcOrd="1" destOrd="0" presId="urn:microsoft.com/office/officeart/2008/layout/LinedList"/>
    <dgm:cxn modelId="{59CF7D60-C01B-453F-8A9D-75876F521B92}" type="presParOf" srcId="{C1F805EF-DE31-4B7E-AFA9-F6651978D716}" destId="{F69515FA-1C6E-42F3-AD38-29C9A0E9BA4E}" srcOrd="14" destOrd="0" presId="urn:microsoft.com/office/officeart/2008/layout/LinedList"/>
    <dgm:cxn modelId="{89D00140-6285-4819-8C16-7EAC5CC80C61}" type="presParOf" srcId="{C1F805EF-DE31-4B7E-AFA9-F6651978D716}" destId="{133F5A3F-CA55-4AA1-875C-F31B43D73301}" srcOrd="15" destOrd="0" presId="urn:microsoft.com/office/officeart/2008/layout/LinedList"/>
    <dgm:cxn modelId="{5B61DA07-103C-4972-92C5-A60094450F49}" type="presParOf" srcId="{133F5A3F-CA55-4AA1-875C-F31B43D73301}" destId="{469291E2-87F2-4968-AB53-19A26DBFF1AF}" srcOrd="0" destOrd="0" presId="urn:microsoft.com/office/officeart/2008/layout/LinedList"/>
    <dgm:cxn modelId="{17207D37-D0DE-4C02-9960-1D545D63D843}" type="presParOf" srcId="{133F5A3F-CA55-4AA1-875C-F31B43D73301}" destId="{A545B554-E28B-42B7-8F09-8725E834C41D}" srcOrd="1" destOrd="0" presId="urn:microsoft.com/office/officeart/2008/layout/LinedList"/>
    <dgm:cxn modelId="{24740271-3687-497E-8917-4F84B631015E}" type="presParOf" srcId="{C1F805EF-DE31-4B7E-AFA9-F6651978D716}" destId="{547DC1C9-0DFC-4C7A-841D-9C8F246B356B}" srcOrd="16" destOrd="0" presId="urn:microsoft.com/office/officeart/2008/layout/LinedList"/>
    <dgm:cxn modelId="{18740B7B-6D85-4211-9136-CC36D6E0AEE2}" type="presParOf" srcId="{C1F805EF-DE31-4B7E-AFA9-F6651978D716}" destId="{239ADFF3-4718-4635-969D-A744B6004CD5}" srcOrd="17" destOrd="0" presId="urn:microsoft.com/office/officeart/2008/layout/LinedList"/>
    <dgm:cxn modelId="{322B42DA-0395-474C-9872-B6726AD44794}" type="presParOf" srcId="{239ADFF3-4718-4635-969D-A744B6004CD5}" destId="{C3C4F046-DE93-49C1-B627-68C877E9AD2C}" srcOrd="0" destOrd="0" presId="urn:microsoft.com/office/officeart/2008/layout/LinedList"/>
    <dgm:cxn modelId="{67E75631-2B0D-41EC-B510-60218ED6CD5E}" type="presParOf" srcId="{239ADFF3-4718-4635-969D-A744B6004CD5}" destId="{847FD9B3-03BA-4DB8-8A86-F138DFEEA55B}" srcOrd="1" destOrd="0" presId="urn:microsoft.com/office/officeart/2008/layout/LinedList"/>
    <dgm:cxn modelId="{D3598CB0-F348-40E0-AAA5-F93C7067C8BA}" type="presParOf" srcId="{C1F805EF-DE31-4B7E-AFA9-F6651978D716}" destId="{DCDC2E09-41F9-43FB-B182-30E225C2741A}" srcOrd="18" destOrd="0" presId="urn:microsoft.com/office/officeart/2008/layout/LinedList"/>
    <dgm:cxn modelId="{FDA52306-746B-4F5D-AD42-68A84B396FE1}" type="presParOf" srcId="{C1F805EF-DE31-4B7E-AFA9-F6651978D716}" destId="{EE1EB972-A92A-4B41-8DE7-A04D2095E4D5}" srcOrd="19" destOrd="0" presId="urn:microsoft.com/office/officeart/2008/layout/LinedList"/>
    <dgm:cxn modelId="{42652844-4F9D-4F43-8C9E-50FAD0844A68}" type="presParOf" srcId="{EE1EB972-A92A-4B41-8DE7-A04D2095E4D5}" destId="{9FB15623-A0FA-4E68-82BB-40FF106CC629}" srcOrd="0" destOrd="0" presId="urn:microsoft.com/office/officeart/2008/layout/LinedList"/>
    <dgm:cxn modelId="{7552587F-B05D-4210-A525-68F2F92360B1}" type="presParOf" srcId="{EE1EB972-A92A-4B41-8DE7-A04D2095E4D5}" destId="{F48206D1-0E1C-474D-9E56-18D2F5C8307E}" srcOrd="1" destOrd="0" presId="urn:microsoft.com/office/officeart/2008/layout/LinedList"/>
    <dgm:cxn modelId="{D5DECE12-0495-4B68-A7C8-0520158689B8}" type="presParOf" srcId="{C1F805EF-DE31-4B7E-AFA9-F6651978D716}" destId="{2BCF1B9E-D12B-41A3-AC5B-3ABC18780A94}" srcOrd="20" destOrd="0" presId="urn:microsoft.com/office/officeart/2008/layout/LinedList"/>
    <dgm:cxn modelId="{3A281968-03FF-4F96-ADE1-04973CBB229F}" type="presParOf" srcId="{C1F805EF-DE31-4B7E-AFA9-F6651978D716}" destId="{ADD8B5FE-A9BB-4411-AC33-A5EE2A227B7D}" srcOrd="21" destOrd="0" presId="urn:microsoft.com/office/officeart/2008/layout/LinedList"/>
    <dgm:cxn modelId="{86B4B6B2-D254-4ED6-B42B-A9D18E4FE9AE}" type="presParOf" srcId="{ADD8B5FE-A9BB-4411-AC33-A5EE2A227B7D}" destId="{C143A151-FC3B-4E7E-AFE7-60CF7469BF8D}" srcOrd="0" destOrd="0" presId="urn:microsoft.com/office/officeart/2008/layout/LinedList"/>
    <dgm:cxn modelId="{9FABC7A9-034C-4ACE-B417-38B3E227E8F7}" type="presParOf" srcId="{ADD8B5FE-A9BB-4411-AC33-A5EE2A227B7D}" destId="{327C44FD-8ECD-45D3-BFA3-FE28BC42DD20}" srcOrd="1" destOrd="0" presId="urn:microsoft.com/office/officeart/2008/layout/LinedList"/>
    <dgm:cxn modelId="{8E152DD3-7561-4779-AE3D-3DEC295F397F}" type="presParOf" srcId="{C1F805EF-DE31-4B7E-AFA9-F6651978D716}" destId="{346C31D0-11F4-42B8-8493-0964F0C6B03F}" srcOrd="22" destOrd="0" presId="urn:microsoft.com/office/officeart/2008/layout/LinedList"/>
    <dgm:cxn modelId="{6ABE1545-1219-4775-B0F7-3CA112B7CDA7}" type="presParOf" srcId="{C1F805EF-DE31-4B7E-AFA9-F6651978D716}" destId="{39AB08BE-B5AD-48BF-ADCB-8CBFA8AB10DD}" srcOrd="23" destOrd="0" presId="urn:microsoft.com/office/officeart/2008/layout/LinedList"/>
    <dgm:cxn modelId="{72044D51-2B0D-4A5A-A6FB-3810CCA2F957}" type="presParOf" srcId="{39AB08BE-B5AD-48BF-ADCB-8CBFA8AB10DD}" destId="{E0E35BD9-FAEE-4C06-AFCE-C86A2CEE8B84}" srcOrd="0" destOrd="0" presId="urn:microsoft.com/office/officeart/2008/layout/LinedList"/>
    <dgm:cxn modelId="{BCCE50FA-1394-43ED-8D06-1B2D6A7B0204}" type="presParOf" srcId="{39AB08BE-B5AD-48BF-ADCB-8CBFA8AB10DD}" destId="{9A3A561F-67E5-4C57-B45A-8A1A6B9A1949}" srcOrd="1" destOrd="0" presId="urn:microsoft.com/office/officeart/2008/layout/LinedList"/>
    <dgm:cxn modelId="{8306A7BE-9A61-481C-AEA9-54731F03219E}" type="presParOf" srcId="{C1F805EF-DE31-4B7E-AFA9-F6651978D716}" destId="{C5C99294-C750-48D8-BC95-036A3167C9CF}" srcOrd="24" destOrd="0" presId="urn:microsoft.com/office/officeart/2008/layout/LinedList"/>
    <dgm:cxn modelId="{0CD5C61B-9E66-445B-B429-2F156B64519A}" type="presParOf" srcId="{C1F805EF-DE31-4B7E-AFA9-F6651978D716}" destId="{651810F8-ADDF-435A-A5C0-FBB8067D90E0}" srcOrd="25" destOrd="0" presId="urn:microsoft.com/office/officeart/2008/layout/LinedList"/>
    <dgm:cxn modelId="{8005AC23-9314-4802-8AF0-A1997CE17E88}" type="presParOf" srcId="{651810F8-ADDF-435A-A5C0-FBB8067D90E0}" destId="{9411A311-9FBA-47C3-AED3-F1B72AC24EAD}" srcOrd="0" destOrd="0" presId="urn:microsoft.com/office/officeart/2008/layout/LinedList"/>
    <dgm:cxn modelId="{BC0F9A41-6AB2-4C93-ADE2-609B34C747D7}" type="presParOf" srcId="{651810F8-ADDF-435A-A5C0-FBB8067D90E0}" destId="{909E3EA7-BAEE-4546-8C5B-94EA198849D9}" srcOrd="1" destOrd="0" presId="urn:microsoft.com/office/officeart/2008/layout/LinedList"/>
    <dgm:cxn modelId="{CFC05B0A-7AE6-477A-9585-E6D28991CD8F}" type="presParOf" srcId="{C1F805EF-DE31-4B7E-AFA9-F6651978D716}" destId="{26E4FC39-F02D-47AA-BF48-BA06A3FC4C28}" srcOrd="26" destOrd="0" presId="urn:microsoft.com/office/officeart/2008/layout/LinedList"/>
    <dgm:cxn modelId="{BE2E7543-CBFA-4B09-831D-C2835F0829D9}" type="presParOf" srcId="{C1F805EF-DE31-4B7E-AFA9-F6651978D716}" destId="{FDF0E2AF-6286-40F4-93E5-49A76A00BDE5}" srcOrd="27" destOrd="0" presId="urn:microsoft.com/office/officeart/2008/layout/LinedList"/>
    <dgm:cxn modelId="{853DCA3E-7E1E-4385-B356-C2C0E77CD145}" type="presParOf" srcId="{FDF0E2AF-6286-40F4-93E5-49A76A00BDE5}" destId="{239281CE-944A-49DF-A1D0-FB619F6192EA}" srcOrd="0" destOrd="0" presId="urn:microsoft.com/office/officeart/2008/layout/LinedList"/>
    <dgm:cxn modelId="{B8E17FC3-E840-4EFE-9C52-E7D7A4B192A9}" type="presParOf" srcId="{FDF0E2AF-6286-40F4-93E5-49A76A00BDE5}" destId="{824C8BCC-B9C2-4470-BF59-E21CB48881F8}"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F3F235-0CD3-4FA4-A7AB-5E1F86DD5CA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385E4F3-1D02-45EE-B833-21CDAFD596C5}">
      <dgm:prSet custT="1"/>
      <dgm:spPr/>
      <dgm:t>
        <a:bodyPr/>
        <a:lstStyle/>
        <a:p>
          <a:r>
            <a:rPr lang="en-US" sz="1600" b="1" dirty="0">
              <a:effectLst>
                <a:outerShdw blurRad="38100" dist="38100" dir="2700000" algn="tl">
                  <a:srgbClr val="000000">
                    <a:alpha val="43137"/>
                  </a:srgbClr>
                </a:outerShdw>
              </a:effectLst>
            </a:rPr>
            <a:t>Leadership Team</a:t>
          </a:r>
        </a:p>
      </dgm:t>
    </dgm:pt>
    <dgm:pt modelId="{453FF90C-0FA9-4942-AE0F-72415460EB9D}" type="parTrans" cxnId="{FFE7F7B2-73CD-4D97-95DC-45F4FF945F01}">
      <dgm:prSet/>
      <dgm:spPr/>
      <dgm:t>
        <a:bodyPr/>
        <a:lstStyle/>
        <a:p>
          <a:endParaRPr lang="en-US"/>
        </a:p>
      </dgm:t>
    </dgm:pt>
    <dgm:pt modelId="{6A45F677-35CD-4783-A74D-99E62C7CD5DE}" type="sibTrans" cxnId="{FFE7F7B2-73CD-4D97-95DC-45F4FF945F01}">
      <dgm:prSet/>
      <dgm:spPr/>
      <dgm:t>
        <a:bodyPr/>
        <a:lstStyle/>
        <a:p>
          <a:endParaRPr lang="en-US"/>
        </a:p>
      </dgm:t>
    </dgm:pt>
    <dgm:pt modelId="{5EC557E9-2067-4162-9D0A-6CE97F713EA4}">
      <dgm:prSet custT="1"/>
      <dgm:spPr/>
      <dgm:t>
        <a:bodyPr/>
        <a:lstStyle/>
        <a:p>
          <a:r>
            <a:rPr lang="en-US" sz="1600" b="1" dirty="0" err="1">
              <a:solidFill>
                <a:schemeClr val="tx1">
                  <a:lumMod val="75000"/>
                  <a:lumOff val="25000"/>
                </a:schemeClr>
              </a:solidFill>
            </a:rPr>
            <a:t>Mr.Ramesh</a:t>
          </a:r>
          <a:r>
            <a:rPr lang="en-US" sz="1600" b="1" dirty="0">
              <a:solidFill>
                <a:schemeClr val="tx1">
                  <a:lumMod val="75000"/>
                  <a:lumOff val="25000"/>
                </a:schemeClr>
              </a:solidFill>
            </a:rPr>
            <a:t> </a:t>
          </a:r>
          <a:r>
            <a:rPr lang="en-US" sz="1600" b="1" dirty="0" err="1">
              <a:solidFill>
                <a:schemeClr val="tx1">
                  <a:lumMod val="75000"/>
                  <a:lumOff val="25000"/>
                </a:schemeClr>
              </a:solidFill>
            </a:rPr>
            <a:t>LogaNathan</a:t>
          </a:r>
          <a:endParaRPr lang="en-US" sz="1600" dirty="0"/>
        </a:p>
      </dgm:t>
    </dgm:pt>
    <dgm:pt modelId="{979F4D97-6A2C-4C74-8841-D704D642AD15}" type="parTrans" cxnId="{E0534943-67EB-4985-999F-97503D9FBF3E}">
      <dgm:prSet/>
      <dgm:spPr/>
      <dgm:t>
        <a:bodyPr/>
        <a:lstStyle/>
        <a:p>
          <a:endParaRPr lang="en-US"/>
        </a:p>
      </dgm:t>
    </dgm:pt>
    <dgm:pt modelId="{A8F5842C-4B54-469D-9FA9-05DF69CA5C1A}" type="sibTrans" cxnId="{E0534943-67EB-4985-999F-97503D9FBF3E}">
      <dgm:prSet/>
      <dgm:spPr/>
      <dgm:t>
        <a:bodyPr/>
        <a:lstStyle/>
        <a:p>
          <a:endParaRPr lang="en-US"/>
        </a:p>
      </dgm:t>
    </dgm:pt>
    <dgm:pt modelId="{05C94652-11F0-4D57-A59F-03655D88255F}">
      <dgm:prSet custT="1"/>
      <dgm:spPr/>
      <dgm:t>
        <a:bodyPr/>
        <a:lstStyle/>
        <a:p>
          <a:r>
            <a:rPr lang="en-US" sz="1600" b="1" dirty="0" err="1">
              <a:solidFill>
                <a:schemeClr val="tx1">
                  <a:lumMod val="75000"/>
                  <a:lumOff val="25000"/>
                </a:schemeClr>
              </a:solidFill>
            </a:rPr>
            <a:t>Dr.Vishal</a:t>
          </a:r>
          <a:r>
            <a:rPr lang="en-US" sz="1600" b="1" dirty="0">
              <a:solidFill>
                <a:schemeClr val="tx1">
                  <a:lumMod val="75000"/>
                  <a:lumOff val="25000"/>
                </a:schemeClr>
              </a:solidFill>
            </a:rPr>
            <a:t> Garg</a:t>
          </a:r>
        </a:p>
      </dgm:t>
    </dgm:pt>
    <dgm:pt modelId="{C3F41727-6190-4E8E-A46D-32C72621C0C3}" type="parTrans" cxnId="{8A46F2EB-4CD5-41D9-8E06-BFA855984DF1}">
      <dgm:prSet/>
      <dgm:spPr/>
      <dgm:t>
        <a:bodyPr/>
        <a:lstStyle/>
        <a:p>
          <a:endParaRPr lang="en-IN"/>
        </a:p>
      </dgm:t>
    </dgm:pt>
    <dgm:pt modelId="{BA63F65C-90D3-4CED-927C-C5F924A1B98E}" type="sibTrans" cxnId="{8A46F2EB-4CD5-41D9-8E06-BFA855984DF1}">
      <dgm:prSet/>
      <dgm:spPr/>
      <dgm:t>
        <a:bodyPr/>
        <a:lstStyle/>
        <a:p>
          <a:endParaRPr lang="en-IN"/>
        </a:p>
      </dgm:t>
    </dgm:pt>
    <dgm:pt modelId="{BBBA2D6A-DDF8-439C-A0F9-4274CBA61670}">
      <dgm:prSet custT="1"/>
      <dgm:spPr/>
      <dgm:t>
        <a:bodyPr/>
        <a:lstStyle/>
        <a:p>
          <a:r>
            <a:rPr lang="en-US" sz="1600" b="1" dirty="0" err="1">
              <a:solidFill>
                <a:schemeClr val="tx1">
                  <a:lumMod val="75000"/>
                  <a:lumOff val="25000"/>
                </a:schemeClr>
              </a:solidFill>
            </a:rPr>
            <a:t>Dr.Sachin</a:t>
          </a:r>
          <a:r>
            <a:rPr lang="en-US" sz="1600" b="1" dirty="0">
              <a:solidFill>
                <a:schemeClr val="tx1">
                  <a:lumMod val="75000"/>
                  <a:lumOff val="25000"/>
                </a:schemeClr>
              </a:solidFill>
            </a:rPr>
            <a:t> </a:t>
          </a:r>
          <a:r>
            <a:rPr lang="en-US" sz="1600" b="1" dirty="0" err="1">
              <a:solidFill>
                <a:schemeClr val="tx1">
                  <a:lumMod val="75000"/>
                  <a:lumOff val="25000"/>
                </a:schemeClr>
              </a:solidFill>
            </a:rPr>
            <a:t>Choudhuri</a:t>
          </a:r>
          <a:endParaRPr lang="en-US" sz="1600" b="1" dirty="0">
            <a:solidFill>
              <a:schemeClr val="tx1">
                <a:lumMod val="75000"/>
                <a:lumOff val="25000"/>
              </a:schemeClr>
            </a:solidFill>
          </a:endParaRPr>
        </a:p>
      </dgm:t>
    </dgm:pt>
    <dgm:pt modelId="{B698025D-7B6D-4467-8E6C-366F717B02F3}" type="parTrans" cxnId="{BA8740C8-39F9-4DF8-84B0-4140F81621FE}">
      <dgm:prSet/>
      <dgm:spPr/>
      <dgm:t>
        <a:bodyPr/>
        <a:lstStyle/>
        <a:p>
          <a:endParaRPr lang="en-IN"/>
        </a:p>
      </dgm:t>
    </dgm:pt>
    <dgm:pt modelId="{E158EEAB-9ABB-4843-BFA4-F869FD780052}" type="sibTrans" cxnId="{BA8740C8-39F9-4DF8-84B0-4140F81621FE}">
      <dgm:prSet/>
      <dgm:spPr/>
      <dgm:t>
        <a:bodyPr/>
        <a:lstStyle/>
        <a:p>
          <a:endParaRPr lang="en-IN"/>
        </a:p>
      </dgm:t>
    </dgm:pt>
    <dgm:pt modelId="{6E16467D-DDAF-4CC2-978B-2FB5DBF1AB70}">
      <dgm:prSet custT="1"/>
      <dgm:spPr/>
      <dgm:t>
        <a:bodyPr/>
        <a:lstStyle/>
        <a:p>
          <a:r>
            <a:rPr lang="en-US" sz="1600" b="1" dirty="0" err="1">
              <a:solidFill>
                <a:schemeClr val="tx1">
                  <a:lumMod val="75000"/>
                  <a:lumOff val="25000"/>
                </a:schemeClr>
              </a:solidFill>
            </a:rPr>
            <a:t>Dr.Aftab</a:t>
          </a:r>
          <a:r>
            <a:rPr lang="en-US" sz="1600" b="1" dirty="0">
              <a:solidFill>
                <a:schemeClr val="tx1">
                  <a:lumMod val="75000"/>
                  <a:lumOff val="25000"/>
                </a:schemeClr>
              </a:solidFill>
            </a:rPr>
            <a:t> Hussain</a:t>
          </a:r>
        </a:p>
      </dgm:t>
    </dgm:pt>
    <dgm:pt modelId="{C2FDCC3D-C06E-42CC-88DE-7508FD18D302}" type="parTrans" cxnId="{785303D8-D809-4062-BBE1-4CC88D55EAAA}">
      <dgm:prSet/>
      <dgm:spPr/>
      <dgm:t>
        <a:bodyPr/>
        <a:lstStyle/>
        <a:p>
          <a:endParaRPr lang="en-IN"/>
        </a:p>
      </dgm:t>
    </dgm:pt>
    <dgm:pt modelId="{561056D4-60D0-4D08-A2F3-DC2711B67AA8}" type="sibTrans" cxnId="{785303D8-D809-4062-BBE1-4CC88D55EAAA}">
      <dgm:prSet/>
      <dgm:spPr/>
      <dgm:t>
        <a:bodyPr/>
        <a:lstStyle/>
        <a:p>
          <a:endParaRPr lang="en-IN"/>
        </a:p>
      </dgm:t>
    </dgm:pt>
    <dgm:pt modelId="{10EB3B5F-4C6B-489E-9DC9-477894EDB05B}">
      <dgm:prSet custT="1"/>
      <dgm:spPr/>
      <dgm:t>
        <a:bodyPr/>
        <a:lstStyle/>
        <a:p>
          <a:r>
            <a:rPr lang="en-US" sz="1600" b="1" dirty="0" err="1">
              <a:solidFill>
                <a:schemeClr val="tx1">
                  <a:lumMod val="75000"/>
                  <a:lumOff val="25000"/>
                </a:schemeClr>
              </a:solidFill>
            </a:rPr>
            <a:t>Dr.Deepak</a:t>
          </a:r>
          <a:r>
            <a:rPr lang="en-US" sz="1600" b="1" dirty="0">
              <a:solidFill>
                <a:schemeClr val="tx1">
                  <a:lumMod val="75000"/>
                  <a:lumOff val="25000"/>
                </a:schemeClr>
              </a:solidFill>
            </a:rPr>
            <a:t> </a:t>
          </a:r>
          <a:r>
            <a:rPr lang="en-US" sz="1600" b="1" dirty="0" err="1">
              <a:solidFill>
                <a:schemeClr val="tx1">
                  <a:lumMod val="75000"/>
                  <a:lumOff val="25000"/>
                </a:schemeClr>
              </a:solidFill>
            </a:rPr>
            <a:t>Gangadharan</a:t>
          </a:r>
          <a:endParaRPr lang="en-US" sz="1600" b="1" dirty="0">
            <a:solidFill>
              <a:schemeClr val="tx1">
                <a:lumMod val="75000"/>
                <a:lumOff val="25000"/>
              </a:schemeClr>
            </a:solidFill>
          </a:endParaRPr>
        </a:p>
      </dgm:t>
    </dgm:pt>
    <dgm:pt modelId="{F251FDFF-527E-457F-A3D8-A7148852F111}" type="parTrans" cxnId="{7C913948-5050-41A8-A28B-DC21072F3733}">
      <dgm:prSet/>
      <dgm:spPr/>
      <dgm:t>
        <a:bodyPr/>
        <a:lstStyle/>
        <a:p>
          <a:endParaRPr lang="en-IN"/>
        </a:p>
      </dgm:t>
    </dgm:pt>
    <dgm:pt modelId="{75F1698E-18F4-4E7F-889F-749C158014DC}" type="sibTrans" cxnId="{7C913948-5050-41A8-A28B-DC21072F3733}">
      <dgm:prSet/>
      <dgm:spPr/>
      <dgm:t>
        <a:bodyPr/>
        <a:lstStyle/>
        <a:p>
          <a:endParaRPr lang="en-IN"/>
        </a:p>
      </dgm:t>
    </dgm:pt>
    <dgm:pt modelId="{B1D4D0F2-A278-44A6-A964-8AEE10FB6D45}">
      <dgm:prSet custT="1"/>
      <dgm:spPr/>
      <dgm:t>
        <a:bodyPr/>
        <a:lstStyle/>
        <a:p>
          <a:r>
            <a:rPr lang="en-US" sz="1600" b="1">
              <a:solidFill>
                <a:schemeClr val="tx1">
                  <a:lumMod val="75000"/>
                  <a:lumOff val="25000"/>
                </a:schemeClr>
              </a:solidFill>
            </a:rPr>
            <a:t>Mr.Y.V.Prakash</a:t>
          </a:r>
          <a:endParaRPr lang="en-US" sz="1600" b="1" dirty="0">
            <a:solidFill>
              <a:schemeClr val="tx1">
                <a:lumMod val="75000"/>
                <a:lumOff val="25000"/>
              </a:schemeClr>
            </a:solidFill>
          </a:endParaRPr>
        </a:p>
      </dgm:t>
    </dgm:pt>
    <dgm:pt modelId="{110AAFC3-11A6-4280-A554-90904CF38F4E}" type="parTrans" cxnId="{C71308B9-19B8-4336-BB4E-B0925503998C}">
      <dgm:prSet/>
      <dgm:spPr/>
      <dgm:t>
        <a:bodyPr/>
        <a:lstStyle/>
        <a:p>
          <a:endParaRPr lang="en-IN"/>
        </a:p>
      </dgm:t>
    </dgm:pt>
    <dgm:pt modelId="{746644F7-C326-43B8-85EA-C7F6BD48753B}" type="sibTrans" cxnId="{C71308B9-19B8-4336-BB4E-B0925503998C}">
      <dgm:prSet/>
      <dgm:spPr/>
      <dgm:t>
        <a:bodyPr/>
        <a:lstStyle/>
        <a:p>
          <a:endParaRPr lang="en-IN"/>
        </a:p>
      </dgm:t>
    </dgm:pt>
    <dgm:pt modelId="{A035DD46-1C64-41D5-9128-F75B4B33094A}">
      <dgm:prSet custT="1"/>
      <dgm:spPr/>
      <dgm:t>
        <a:bodyPr/>
        <a:lstStyle/>
        <a:p>
          <a:r>
            <a:rPr lang="en-US" sz="1600" b="1" dirty="0" err="1">
              <a:solidFill>
                <a:schemeClr val="tx1">
                  <a:lumMod val="75000"/>
                  <a:lumOff val="25000"/>
                </a:schemeClr>
              </a:solidFill>
            </a:rPr>
            <a:t>Mrs.Anuradha</a:t>
          </a:r>
          <a:r>
            <a:rPr lang="en-US" sz="1600" b="1" dirty="0">
              <a:solidFill>
                <a:schemeClr val="tx1">
                  <a:lumMod val="75000"/>
                  <a:lumOff val="25000"/>
                </a:schemeClr>
              </a:solidFill>
            </a:rPr>
            <a:t> Vattem</a:t>
          </a:r>
          <a:endParaRPr lang="en-IN" sz="1600" dirty="0"/>
        </a:p>
      </dgm:t>
    </dgm:pt>
    <dgm:pt modelId="{C1AEADAC-D9DD-4E9C-A9F3-BB19A84D4EDE}" type="parTrans" cxnId="{7FAFF2A7-4F5C-404A-B247-AAAFC633C967}">
      <dgm:prSet/>
      <dgm:spPr/>
      <dgm:t>
        <a:bodyPr/>
        <a:lstStyle/>
        <a:p>
          <a:endParaRPr lang="en-IN"/>
        </a:p>
      </dgm:t>
    </dgm:pt>
    <dgm:pt modelId="{58D974C9-06D9-4ABE-9493-6AF31B4C0725}" type="sibTrans" cxnId="{7FAFF2A7-4F5C-404A-B247-AAAFC633C967}">
      <dgm:prSet/>
      <dgm:spPr/>
      <dgm:t>
        <a:bodyPr/>
        <a:lstStyle/>
        <a:p>
          <a:endParaRPr lang="en-IN"/>
        </a:p>
      </dgm:t>
    </dgm:pt>
    <dgm:pt modelId="{C1F805EF-DE31-4B7E-AFA9-F6651978D716}" type="pres">
      <dgm:prSet presAssocID="{EAF3F235-0CD3-4FA4-A7AB-5E1F86DD5CA0}" presName="vert0" presStyleCnt="0">
        <dgm:presLayoutVars>
          <dgm:dir/>
          <dgm:animOne val="branch"/>
          <dgm:animLvl val="lvl"/>
        </dgm:presLayoutVars>
      </dgm:prSet>
      <dgm:spPr/>
    </dgm:pt>
    <dgm:pt modelId="{12E38F53-E166-47C1-AC41-E4472E6CEEAD}" type="pres">
      <dgm:prSet presAssocID="{A385E4F3-1D02-45EE-B833-21CDAFD596C5}" presName="thickLine" presStyleLbl="alignNode1" presStyleIdx="0" presStyleCnt="8"/>
      <dgm:spPr/>
    </dgm:pt>
    <dgm:pt modelId="{81209F10-3BBD-43BC-98ED-3A1F713D199B}" type="pres">
      <dgm:prSet presAssocID="{A385E4F3-1D02-45EE-B833-21CDAFD596C5}" presName="horz1" presStyleCnt="0"/>
      <dgm:spPr/>
    </dgm:pt>
    <dgm:pt modelId="{ACA7AFB7-D32F-4FF7-B48D-06C2493BA612}" type="pres">
      <dgm:prSet presAssocID="{A385E4F3-1D02-45EE-B833-21CDAFD596C5}" presName="tx1" presStyleLbl="revTx" presStyleIdx="0" presStyleCnt="8"/>
      <dgm:spPr/>
    </dgm:pt>
    <dgm:pt modelId="{9E0E6901-CF9D-4B7F-986A-7138813D0354}" type="pres">
      <dgm:prSet presAssocID="{A385E4F3-1D02-45EE-B833-21CDAFD596C5}" presName="vert1" presStyleCnt="0"/>
      <dgm:spPr/>
    </dgm:pt>
    <dgm:pt modelId="{2A75D7B1-317B-4D65-80E0-F7D1ACC95F81}" type="pres">
      <dgm:prSet presAssocID="{5EC557E9-2067-4162-9D0A-6CE97F713EA4}" presName="thickLine" presStyleLbl="alignNode1" presStyleIdx="1" presStyleCnt="8"/>
      <dgm:spPr/>
    </dgm:pt>
    <dgm:pt modelId="{8D0534D8-CB55-4F5E-B207-64B570CA699D}" type="pres">
      <dgm:prSet presAssocID="{5EC557E9-2067-4162-9D0A-6CE97F713EA4}" presName="horz1" presStyleCnt="0"/>
      <dgm:spPr/>
    </dgm:pt>
    <dgm:pt modelId="{4EE406A4-4462-4CEA-8492-E22959EB5F15}" type="pres">
      <dgm:prSet presAssocID="{5EC557E9-2067-4162-9D0A-6CE97F713EA4}" presName="tx1" presStyleLbl="revTx" presStyleIdx="1" presStyleCnt="8"/>
      <dgm:spPr/>
    </dgm:pt>
    <dgm:pt modelId="{9F4F43F5-3E65-45E8-B2BB-D06D5EEC8614}" type="pres">
      <dgm:prSet presAssocID="{5EC557E9-2067-4162-9D0A-6CE97F713EA4}" presName="vert1" presStyleCnt="0"/>
      <dgm:spPr/>
    </dgm:pt>
    <dgm:pt modelId="{430B8322-6AB5-452A-B9CE-5350B801A3CB}" type="pres">
      <dgm:prSet presAssocID="{05C94652-11F0-4D57-A59F-03655D88255F}" presName="thickLine" presStyleLbl="alignNode1" presStyleIdx="2" presStyleCnt="8"/>
      <dgm:spPr/>
    </dgm:pt>
    <dgm:pt modelId="{65F529C5-CB6E-4C2D-A7F6-BFB2200B89C2}" type="pres">
      <dgm:prSet presAssocID="{05C94652-11F0-4D57-A59F-03655D88255F}" presName="horz1" presStyleCnt="0"/>
      <dgm:spPr/>
    </dgm:pt>
    <dgm:pt modelId="{CC99AE60-1363-49AF-95A0-44232EBDDAB1}" type="pres">
      <dgm:prSet presAssocID="{05C94652-11F0-4D57-A59F-03655D88255F}" presName="tx1" presStyleLbl="revTx" presStyleIdx="2" presStyleCnt="8"/>
      <dgm:spPr/>
    </dgm:pt>
    <dgm:pt modelId="{68852ED6-9F1D-419D-8378-8DC024CCEEFB}" type="pres">
      <dgm:prSet presAssocID="{05C94652-11F0-4D57-A59F-03655D88255F}" presName="vert1" presStyleCnt="0"/>
      <dgm:spPr/>
    </dgm:pt>
    <dgm:pt modelId="{0DDFD0AE-B212-49B3-ABA6-FB505DEDA879}" type="pres">
      <dgm:prSet presAssocID="{BBBA2D6A-DDF8-439C-A0F9-4274CBA61670}" presName="thickLine" presStyleLbl="alignNode1" presStyleIdx="3" presStyleCnt="8"/>
      <dgm:spPr/>
    </dgm:pt>
    <dgm:pt modelId="{3F80BE68-481C-4038-A27F-95ED480ACCAF}" type="pres">
      <dgm:prSet presAssocID="{BBBA2D6A-DDF8-439C-A0F9-4274CBA61670}" presName="horz1" presStyleCnt="0"/>
      <dgm:spPr/>
    </dgm:pt>
    <dgm:pt modelId="{C2C02994-DA47-41BF-87FC-5C213C3DF70D}" type="pres">
      <dgm:prSet presAssocID="{BBBA2D6A-DDF8-439C-A0F9-4274CBA61670}" presName="tx1" presStyleLbl="revTx" presStyleIdx="3" presStyleCnt="8"/>
      <dgm:spPr/>
    </dgm:pt>
    <dgm:pt modelId="{9DABCC12-0F49-4A49-9E55-4D0D33137BF7}" type="pres">
      <dgm:prSet presAssocID="{BBBA2D6A-DDF8-439C-A0F9-4274CBA61670}" presName="vert1" presStyleCnt="0"/>
      <dgm:spPr/>
    </dgm:pt>
    <dgm:pt modelId="{7B8EA5B3-19DB-4730-ABFF-3081074CB467}" type="pres">
      <dgm:prSet presAssocID="{6E16467D-DDAF-4CC2-978B-2FB5DBF1AB70}" presName="thickLine" presStyleLbl="alignNode1" presStyleIdx="4" presStyleCnt="8"/>
      <dgm:spPr/>
    </dgm:pt>
    <dgm:pt modelId="{2332B5F9-CD6A-4AAC-9417-62B5E7997AF9}" type="pres">
      <dgm:prSet presAssocID="{6E16467D-DDAF-4CC2-978B-2FB5DBF1AB70}" presName="horz1" presStyleCnt="0"/>
      <dgm:spPr/>
    </dgm:pt>
    <dgm:pt modelId="{3869C8FF-0ABA-4678-ABD7-B0DAE109FE18}" type="pres">
      <dgm:prSet presAssocID="{6E16467D-DDAF-4CC2-978B-2FB5DBF1AB70}" presName="tx1" presStyleLbl="revTx" presStyleIdx="4" presStyleCnt="8"/>
      <dgm:spPr/>
    </dgm:pt>
    <dgm:pt modelId="{8FBDDF74-A330-429A-9AF7-3C8136394ED2}" type="pres">
      <dgm:prSet presAssocID="{6E16467D-DDAF-4CC2-978B-2FB5DBF1AB70}" presName="vert1" presStyleCnt="0"/>
      <dgm:spPr/>
    </dgm:pt>
    <dgm:pt modelId="{F8880497-7C94-44D3-BB04-FD0687507614}" type="pres">
      <dgm:prSet presAssocID="{10EB3B5F-4C6B-489E-9DC9-477894EDB05B}" presName="thickLine" presStyleLbl="alignNode1" presStyleIdx="5" presStyleCnt="8"/>
      <dgm:spPr/>
    </dgm:pt>
    <dgm:pt modelId="{C7BE723F-1AFB-4FCB-9037-CF81FEBC95F6}" type="pres">
      <dgm:prSet presAssocID="{10EB3B5F-4C6B-489E-9DC9-477894EDB05B}" presName="horz1" presStyleCnt="0"/>
      <dgm:spPr/>
    </dgm:pt>
    <dgm:pt modelId="{2C031ECC-EA2B-4444-A8DE-DBE44CCE7997}" type="pres">
      <dgm:prSet presAssocID="{10EB3B5F-4C6B-489E-9DC9-477894EDB05B}" presName="tx1" presStyleLbl="revTx" presStyleIdx="5" presStyleCnt="8"/>
      <dgm:spPr/>
    </dgm:pt>
    <dgm:pt modelId="{D91FBA79-509B-4525-98E1-6F65660BC11A}" type="pres">
      <dgm:prSet presAssocID="{10EB3B5F-4C6B-489E-9DC9-477894EDB05B}" presName="vert1" presStyleCnt="0"/>
      <dgm:spPr/>
    </dgm:pt>
    <dgm:pt modelId="{D6D40252-BB60-4AE1-A3CE-A4B742FEDD87}" type="pres">
      <dgm:prSet presAssocID="{B1D4D0F2-A278-44A6-A964-8AEE10FB6D45}" presName="thickLine" presStyleLbl="alignNode1" presStyleIdx="6" presStyleCnt="8"/>
      <dgm:spPr/>
    </dgm:pt>
    <dgm:pt modelId="{2E785B85-984A-4933-B4AD-78280C7FF16E}" type="pres">
      <dgm:prSet presAssocID="{B1D4D0F2-A278-44A6-A964-8AEE10FB6D45}" presName="horz1" presStyleCnt="0"/>
      <dgm:spPr/>
    </dgm:pt>
    <dgm:pt modelId="{5B902324-7909-415F-9A3A-188085D3258D}" type="pres">
      <dgm:prSet presAssocID="{B1D4D0F2-A278-44A6-A964-8AEE10FB6D45}" presName="tx1" presStyleLbl="revTx" presStyleIdx="6" presStyleCnt="8"/>
      <dgm:spPr/>
    </dgm:pt>
    <dgm:pt modelId="{E3EFC95F-C776-4226-906E-2C55940BF2DC}" type="pres">
      <dgm:prSet presAssocID="{B1D4D0F2-A278-44A6-A964-8AEE10FB6D45}" presName="vert1" presStyleCnt="0"/>
      <dgm:spPr/>
    </dgm:pt>
    <dgm:pt modelId="{550988BA-72F9-4B6C-98B1-21290DAD277F}" type="pres">
      <dgm:prSet presAssocID="{A035DD46-1C64-41D5-9128-F75B4B33094A}" presName="thickLine" presStyleLbl="alignNode1" presStyleIdx="7" presStyleCnt="8"/>
      <dgm:spPr/>
    </dgm:pt>
    <dgm:pt modelId="{450E36C6-BB08-4154-9D03-739DDC17AD0A}" type="pres">
      <dgm:prSet presAssocID="{A035DD46-1C64-41D5-9128-F75B4B33094A}" presName="horz1" presStyleCnt="0"/>
      <dgm:spPr/>
    </dgm:pt>
    <dgm:pt modelId="{AA46C5C1-D607-4DAB-8548-37576B6B8EF8}" type="pres">
      <dgm:prSet presAssocID="{A035DD46-1C64-41D5-9128-F75B4B33094A}" presName="tx1" presStyleLbl="revTx" presStyleIdx="7" presStyleCnt="8"/>
      <dgm:spPr/>
    </dgm:pt>
    <dgm:pt modelId="{499B68F7-0BB3-477C-87C8-D1A240DC846F}" type="pres">
      <dgm:prSet presAssocID="{A035DD46-1C64-41D5-9128-F75B4B33094A}" presName="vert1" presStyleCnt="0"/>
      <dgm:spPr/>
    </dgm:pt>
  </dgm:ptLst>
  <dgm:cxnLst>
    <dgm:cxn modelId="{AD154F0C-12C1-4C9A-A6C4-805DE6C1E728}" type="presOf" srcId="{B1D4D0F2-A278-44A6-A964-8AEE10FB6D45}" destId="{5B902324-7909-415F-9A3A-188085D3258D}" srcOrd="0" destOrd="0" presId="urn:microsoft.com/office/officeart/2008/layout/LinedList"/>
    <dgm:cxn modelId="{3E752514-41BA-4B65-84B3-89A49C824247}" type="presOf" srcId="{10EB3B5F-4C6B-489E-9DC9-477894EDB05B}" destId="{2C031ECC-EA2B-4444-A8DE-DBE44CCE7997}" srcOrd="0" destOrd="0" presId="urn:microsoft.com/office/officeart/2008/layout/LinedList"/>
    <dgm:cxn modelId="{D0492815-ADA1-4C2D-B3AA-BE4CB8F34D80}" type="presOf" srcId="{6E16467D-DDAF-4CC2-978B-2FB5DBF1AB70}" destId="{3869C8FF-0ABA-4678-ABD7-B0DAE109FE18}" srcOrd="0" destOrd="0" presId="urn:microsoft.com/office/officeart/2008/layout/LinedList"/>
    <dgm:cxn modelId="{09499A3B-FE38-401C-9E5F-5D1081283FAF}" type="presOf" srcId="{5EC557E9-2067-4162-9D0A-6CE97F713EA4}" destId="{4EE406A4-4462-4CEA-8492-E22959EB5F15}" srcOrd="0" destOrd="0" presId="urn:microsoft.com/office/officeart/2008/layout/LinedList"/>
    <dgm:cxn modelId="{8B2DEA5E-B14B-4C2E-87F2-D21E7A289AFC}" type="presOf" srcId="{05C94652-11F0-4D57-A59F-03655D88255F}" destId="{CC99AE60-1363-49AF-95A0-44232EBDDAB1}" srcOrd="0" destOrd="0" presId="urn:microsoft.com/office/officeart/2008/layout/LinedList"/>
    <dgm:cxn modelId="{E0534943-67EB-4985-999F-97503D9FBF3E}" srcId="{EAF3F235-0CD3-4FA4-A7AB-5E1F86DD5CA0}" destId="{5EC557E9-2067-4162-9D0A-6CE97F713EA4}" srcOrd="1" destOrd="0" parTransId="{979F4D97-6A2C-4C74-8841-D704D642AD15}" sibTransId="{A8F5842C-4B54-469D-9FA9-05DF69CA5C1A}"/>
    <dgm:cxn modelId="{7C913948-5050-41A8-A28B-DC21072F3733}" srcId="{EAF3F235-0CD3-4FA4-A7AB-5E1F86DD5CA0}" destId="{10EB3B5F-4C6B-489E-9DC9-477894EDB05B}" srcOrd="5" destOrd="0" parTransId="{F251FDFF-527E-457F-A3D8-A7148852F111}" sibTransId="{75F1698E-18F4-4E7F-889F-749C158014DC}"/>
    <dgm:cxn modelId="{400CA28D-FAFD-4421-8AD6-3CFB6274A712}" type="presOf" srcId="{BBBA2D6A-DDF8-439C-A0F9-4274CBA61670}" destId="{C2C02994-DA47-41BF-87FC-5C213C3DF70D}" srcOrd="0" destOrd="0" presId="urn:microsoft.com/office/officeart/2008/layout/LinedList"/>
    <dgm:cxn modelId="{DA353490-F375-44D7-862D-2F1C96897D3C}" type="presOf" srcId="{A385E4F3-1D02-45EE-B833-21CDAFD596C5}" destId="{ACA7AFB7-D32F-4FF7-B48D-06C2493BA612}" srcOrd="0" destOrd="0" presId="urn:microsoft.com/office/officeart/2008/layout/LinedList"/>
    <dgm:cxn modelId="{F56DD79D-0A44-4E4C-9C99-43D83B9719C2}" type="presOf" srcId="{A035DD46-1C64-41D5-9128-F75B4B33094A}" destId="{AA46C5C1-D607-4DAB-8548-37576B6B8EF8}" srcOrd="0" destOrd="0" presId="urn:microsoft.com/office/officeart/2008/layout/LinedList"/>
    <dgm:cxn modelId="{7FAFF2A7-4F5C-404A-B247-AAAFC633C967}" srcId="{EAF3F235-0CD3-4FA4-A7AB-5E1F86DD5CA0}" destId="{A035DD46-1C64-41D5-9128-F75B4B33094A}" srcOrd="7" destOrd="0" parTransId="{C1AEADAC-D9DD-4E9C-A9F3-BB19A84D4EDE}" sibTransId="{58D974C9-06D9-4ABE-9493-6AF31B4C0725}"/>
    <dgm:cxn modelId="{FFE7F7B2-73CD-4D97-95DC-45F4FF945F01}" srcId="{EAF3F235-0CD3-4FA4-A7AB-5E1F86DD5CA0}" destId="{A385E4F3-1D02-45EE-B833-21CDAFD596C5}" srcOrd="0" destOrd="0" parTransId="{453FF90C-0FA9-4942-AE0F-72415460EB9D}" sibTransId="{6A45F677-35CD-4783-A74D-99E62C7CD5DE}"/>
    <dgm:cxn modelId="{C71308B9-19B8-4336-BB4E-B0925503998C}" srcId="{EAF3F235-0CD3-4FA4-A7AB-5E1F86DD5CA0}" destId="{B1D4D0F2-A278-44A6-A964-8AEE10FB6D45}" srcOrd="6" destOrd="0" parTransId="{110AAFC3-11A6-4280-A554-90904CF38F4E}" sibTransId="{746644F7-C326-43B8-85EA-C7F6BD48753B}"/>
    <dgm:cxn modelId="{BA8740C8-39F9-4DF8-84B0-4140F81621FE}" srcId="{EAF3F235-0CD3-4FA4-A7AB-5E1F86DD5CA0}" destId="{BBBA2D6A-DDF8-439C-A0F9-4274CBA61670}" srcOrd="3" destOrd="0" parTransId="{B698025D-7B6D-4467-8E6C-366F717B02F3}" sibTransId="{E158EEAB-9ABB-4843-BFA4-F869FD780052}"/>
    <dgm:cxn modelId="{72847BCC-1F17-485D-88B8-3B525C56D0CC}" type="presOf" srcId="{EAF3F235-0CD3-4FA4-A7AB-5E1F86DD5CA0}" destId="{C1F805EF-DE31-4B7E-AFA9-F6651978D716}" srcOrd="0" destOrd="0" presId="urn:microsoft.com/office/officeart/2008/layout/LinedList"/>
    <dgm:cxn modelId="{785303D8-D809-4062-BBE1-4CC88D55EAAA}" srcId="{EAF3F235-0CD3-4FA4-A7AB-5E1F86DD5CA0}" destId="{6E16467D-DDAF-4CC2-978B-2FB5DBF1AB70}" srcOrd="4" destOrd="0" parTransId="{C2FDCC3D-C06E-42CC-88DE-7508FD18D302}" sibTransId="{561056D4-60D0-4D08-A2F3-DC2711B67AA8}"/>
    <dgm:cxn modelId="{8A46F2EB-4CD5-41D9-8E06-BFA855984DF1}" srcId="{EAF3F235-0CD3-4FA4-A7AB-5E1F86DD5CA0}" destId="{05C94652-11F0-4D57-A59F-03655D88255F}" srcOrd="2" destOrd="0" parTransId="{C3F41727-6190-4E8E-A46D-32C72621C0C3}" sibTransId="{BA63F65C-90D3-4CED-927C-C5F924A1B98E}"/>
    <dgm:cxn modelId="{BC3C2296-083F-4447-9C1C-E17EE9EC789A}" type="presParOf" srcId="{C1F805EF-DE31-4B7E-AFA9-F6651978D716}" destId="{12E38F53-E166-47C1-AC41-E4472E6CEEAD}" srcOrd="0" destOrd="0" presId="urn:microsoft.com/office/officeart/2008/layout/LinedList"/>
    <dgm:cxn modelId="{41C826A9-285F-47CD-A012-EAFCC7EE6D73}" type="presParOf" srcId="{C1F805EF-DE31-4B7E-AFA9-F6651978D716}" destId="{81209F10-3BBD-43BC-98ED-3A1F713D199B}" srcOrd="1" destOrd="0" presId="urn:microsoft.com/office/officeart/2008/layout/LinedList"/>
    <dgm:cxn modelId="{E62F8875-2136-45F1-947F-1026A154608A}" type="presParOf" srcId="{81209F10-3BBD-43BC-98ED-3A1F713D199B}" destId="{ACA7AFB7-D32F-4FF7-B48D-06C2493BA612}" srcOrd="0" destOrd="0" presId="urn:microsoft.com/office/officeart/2008/layout/LinedList"/>
    <dgm:cxn modelId="{24FBF8C4-0584-4808-8E6C-8BF10B2D8E70}" type="presParOf" srcId="{81209F10-3BBD-43BC-98ED-3A1F713D199B}" destId="{9E0E6901-CF9D-4B7F-986A-7138813D0354}" srcOrd="1" destOrd="0" presId="urn:microsoft.com/office/officeart/2008/layout/LinedList"/>
    <dgm:cxn modelId="{B02EE8F5-3F52-469D-A36D-4F67E3B56885}" type="presParOf" srcId="{C1F805EF-DE31-4B7E-AFA9-F6651978D716}" destId="{2A75D7B1-317B-4D65-80E0-F7D1ACC95F81}" srcOrd="2" destOrd="0" presId="urn:microsoft.com/office/officeart/2008/layout/LinedList"/>
    <dgm:cxn modelId="{52627FA9-3AB9-4F11-9D4D-1BD08507EAEA}" type="presParOf" srcId="{C1F805EF-DE31-4B7E-AFA9-F6651978D716}" destId="{8D0534D8-CB55-4F5E-B207-64B570CA699D}" srcOrd="3" destOrd="0" presId="urn:microsoft.com/office/officeart/2008/layout/LinedList"/>
    <dgm:cxn modelId="{DB7ACD8F-A83D-4B3D-BEFF-D798D6524EDD}" type="presParOf" srcId="{8D0534D8-CB55-4F5E-B207-64B570CA699D}" destId="{4EE406A4-4462-4CEA-8492-E22959EB5F15}" srcOrd="0" destOrd="0" presId="urn:microsoft.com/office/officeart/2008/layout/LinedList"/>
    <dgm:cxn modelId="{524240F5-7C89-43A2-810F-752206BD050D}" type="presParOf" srcId="{8D0534D8-CB55-4F5E-B207-64B570CA699D}" destId="{9F4F43F5-3E65-45E8-B2BB-D06D5EEC8614}" srcOrd="1" destOrd="0" presId="urn:microsoft.com/office/officeart/2008/layout/LinedList"/>
    <dgm:cxn modelId="{C6D4BCB0-B663-4DCE-8E64-14DA90945F47}" type="presParOf" srcId="{C1F805EF-DE31-4B7E-AFA9-F6651978D716}" destId="{430B8322-6AB5-452A-B9CE-5350B801A3CB}" srcOrd="4" destOrd="0" presId="urn:microsoft.com/office/officeart/2008/layout/LinedList"/>
    <dgm:cxn modelId="{BE7439A4-C57D-4A1F-A488-4EB2FC14B12E}" type="presParOf" srcId="{C1F805EF-DE31-4B7E-AFA9-F6651978D716}" destId="{65F529C5-CB6E-4C2D-A7F6-BFB2200B89C2}" srcOrd="5" destOrd="0" presId="urn:microsoft.com/office/officeart/2008/layout/LinedList"/>
    <dgm:cxn modelId="{39098882-CD7E-4A2D-B7A4-F870E0FDA804}" type="presParOf" srcId="{65F529C5-CB6E-4C2D-A7F6-BFB2200B89C2}" destId="{CC99AE60-1363-49AF-95A0-44232EBDDAB1}" srcOrd="0" destOrd="0" presId="urn:microsoft.com/office/officeart/2008/layout/LinedList"/>
    <dgm:cxn modelId="{B85702FB-002A-4CAF-A269-4359815F40D1}" type="presParOf" srcId="{65F529C5-CB6E-4C2D-A7F6-BFB2200B89C2}" destId="{68852ED6-9F1D-419D-8378-8DC024CCEEFB}" srcOrd="1" destOrd="0" presId="urn:microsoft.com/office/officeart/2008/layout/LinedList"/>
    <dgm:cxn modelId="{4DB4F65F-F324-4C77-90B7-7902BD1C5958}" type="presParOf" srcId="{C1F805EF-DE31-4B7E-AFA9-F6651978D716}" destId="{0DDFD0AE-B212-49B3-ABA6-FB505DEDA879}" srcOrd="6" destOrd="0" presId="urn:microsoft.com/office/officeart/2008/layout/LinedList"/>
    <dgm:cxn modelId="{0B663FA6-6A69-4776-9145-7A6796E267B9}" type="presParOf" srcId="{C1F805EF-DE31-4B7E-AFA9-F6651978D716}" destId="{3F80BE68-481C-4038-A27F-95ED480ACCAF}" srcOrd="7" destOrd="0" presId="urn:microsoft.com/office/officeart/2008/layout/LinedList"/>
    <dgm:cxn modelId="{7B0A3095-53F4-4DF2-99C4-A46B3F12CBE1}" type="presParOf" srcId="{3F80BE68-481C-4038-A27F-95ED480ACCAF}" destId="{C2C02994-DA47-41BF-87FC-5C213C3DF70D}" srcOrd="0" destOrd="0" presId="urn:microsoft.com/office/officeart/2008/layout/LinedList"/>
    <dgm:cxn modelId="{E522C7CA-EB35-4F41-B53E-50B182C38692}" type="presParOf" srcId="{3F80BE68-481C-4038-A27F-95ED480ACCAF}" destId="{9DABCC12-0F49-4A49-9E55-4D0D33137BF7}" srcOrd="1" destOrd="0" presId="urn:microsoft.com/office/officeart/2008/layout/LinedList"/>
    <dgm:cxn modelId="{DDC298E4-57D6-4F90-BF8F-AE981C648EE2}" type="presParOf" srcId="{C1F805EF-DE31-4B7E-AFA9-F6651978D716}" destId="{7B8EA5B3-19DB-4730-ABFF-3081074CB467}" srcOrd="8" destOrd="0" presId="urn:microsoft.com/office/officeart/2008/layout/LinedList"/>
    <dgm:cxn modelId="{128C764C-8F63-449B-ABC0-0B193299464A}" type="presParOf" srcId="{C1F805EF-DE31-4B7E-AFA9-F6651978D716}" destId="{2332B5F9-CD6A-4AAC-9417-62B5E7997AF9}" srcOrd="9" destOrd="0" presId="urn:microsoft.com/office/officeart/2008/layout/LinedList"/>
    <dgm:cxn modelId="{E7F4CE09-78FC-4B8B-A021-9846A69772DE}" type="presParOf" srcId="{2332B5F9-CD6A-4AAC-9417-62B5E7997AF9}" destId="{3869C8FF-0ABA-4678-ABD7-B0DAE109FE18}" srcOrd="0" destOrd="0" presId="urn:microsoft.com/office/officeart/2008/layout/LinedList"/>
    <dgm:cxn modelId="{6FDE8C7F-FB83-4AD8-86AE-40D078DA0A88}" type="presParOf" srcId="{2332B5F9-CD6A-4AAC-9417-62B5E7997AF9}" destId="{8FBDDF74-A330-429A-9AF7-3C8136394ED2}" srcOrd="1" destOrd="0" presId="urn:microsoft.com/office/officeart/2008/layout/LinedList"/>
    <dgm:cxn modelId="{4BAFEF9C-BEC3-4867-A817-1DCA3D18E3F8}" type="presParOf" srcId="{C1F805EF-DE31-4B7E-AFA9-F6651978D716}" destId="{F8880497-7C94-44D3-BB04-FD0687507614}" srcOrd="10" destOrd="0" presId="urn:microsoft.com/office/officeart/2008/layout/LinedList"/>
    <dgm:cxn modelId="{E6D112C8-BBAB-41F0-AE81-A97C5B057F61}" type="presParOf" srcId="{C1F805EF-DE31-4B7E-AFA9-F6651978D716}" destId="{C7BE723F-1AFB-4FCB-9037-CF81FEBC95F6}" srcOrd="11" destOrd="0" presId="urn:microsoft.com/office/officeart/2008/layout/LinedList"/>
    <dgm:cxn modelId="{F51FCDE4-DA4C-4FBB-8C13-F1BC9F0F01C2}" type="presParOf" srcId="{C7BE723F-1AFB-4FCB-9037-CF81FEBC95F6}" destId="{2C031ECC-EA2B-4444-A8DE-DBE44CCE7997}" srcOrd="0" destOrd="0" presId="urn:microsoft.com/office/officeart/2008/layout/LinedList"/>
    <dgm:cxn modelId="{B42C99E8-0238-45E1-8DDD-12B04B0EEEA2}" type="presParOf" srcId="{C7BE723F-1AFB-4FCB-9037-CF81FEBC95F6}" destId="{D91FBA79-509B-4525-98E1-6F65660BC11A}" srcOrd="1" destOrd="0" presId="urn:microsoft.com/office/officeart/2008/layout/LinedList"/>
    <dgm:cxn modelId="{B3D3A955-E79E-42D5-A0E8-E7BC41283C27}" type="presParOf" srcId="{C1F805EF-DE31-4B7E-AFA9-F6651978D716}" destId="{D6D40252-BB60-4AE1-A3CE-A4B742FEDD87}" srcOrd="12" destOrd="0" presId="urn:microsoft.com/office/officeart/2008/layout/LinedList"/>
    <dgm:cxn modelId="{E01D133F-FFBF-4F02-9428-C3077B5DB503}" type="presParOf" srcId="{C1F805EF-DE31-4B7E-AFA9-F6651978D716}" destId="{2E785B85-984A-4933-B4AD-78280C7FF16E}" srcOrd="13" destOrd="0" presId="urn:microsoft.com/office/officeart/2008/layout/LinedList"/>
    <dgm:cxn modelId="{FC877D64-525E-4CB6-B0CE-9A3836F2B20A}" type="presParOf" srcId="{2E785B85-984A-4933-B4AD-78280C7FF16E}" destId="{5B902324-7909-415F-9A3A-188085D3258D}" srcOrd="0" destOrd="0" presId="urn:microsoft.com/office/officeart/2008/layout/LinedList"/>
    <dgm:cxn modelId="{83DEE97F-3946-4F9E-BEE6-A67D68EBE3CF}" type="presParOf" srcId="{2E785B85-984A-4933-B4AD-78280C7FF16E}" destId="{E3EFC95F-C776-4226-906E-2C55940BF2DC}" srcOrd="1" destOrd="0" presId="urn:microsoft.com/office/officeart/2008/layout/LinedList"/>
    <dgm:cxn modelId="{FFDB4DA2-7A14-4D77-9CA1-BFF0C479AB30}" type="presParOf" srcId="{C1F805EF-DE31-4B7E-AFA9-F6651978D716}" destId="{550988BA-72F9-4B6C-98B1-21290DAD277F}" srcOrd="14" destOrd="0" presId="urn:microsoft.com/office/officeart/2008/layout/LinedList"/>
    <dgm:cxn modelId="{2BE70B10-5B9C-4F4D-985D-B9A5830CAE95}" type="presParOf" srcId="{C1F805EF-DE31-4B7E-AFA9-F6651978D716}" destId="{450E36C6-BB08-4154-9D03-739DDC17AD0A}" srcOrd="15" destOrd="0" presId="urn:microsoft.com/office/officeart/2008/layout/LinedList"/>
    <dgm:cxn modelId="{D2F65838-30DD-4705-BB44-2D3D6D869C8C}" type="presParOf" srcId="{450E36C6-BB08-4154-9D03-739DDC17AD0A}" destId="{AA46C5C1-D607-4DAB-8548-37576B6B8EF8}" srcOrd="0" destOrd="0" presId="urn:microsoft.com/office/officeart/2008/layout/LinedList"/>
    <dgm:cxn modelId="{FF85314E-61E8-4B9D-954E-4158C513677B}" type="presParOf" srcId="{450E36C6-BB08-4154-9D03-739DDC17AD0A}" destId="{499B68F7-0BB3-477C-87C8-D1A240DC846F}" srcOrd="1" destOrd="0" presId="urn:microsoft.com/office/officeart/2008/layout/Lin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FF0716-34CB-4EC2-954E-08A42F68CC7F}">
      <dsp:nvSpPr>
        <dsp:cNvPr id="0" name=""/>
        <dsp:cNvSpPr/>
      </dsp:nvSpPr>
      <dsp:spPr>
        <a:xfrm>
          <a:off x="3155570" y="2153113"/>
          <a:ext cx="864910" cy="86491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Smart Campus</a:t>
          </a:r>
        </a:p>
      </dsp:txBody>
      <dsp:txXfrm>
        <a:off x="3282233" y="2279776"/>
        <a:ext cx="611584" cy="611584"/>
      </dsp:txXfrm>
    </dsp:sp>
    <dsp:sp modelId="{195BA91C-7A28-4DA5-913B-26A88DAA0BE0}">
      <dsp:nvSpPr>
        <dsp:cNvPr id="0" name=""/>
        <dsp:cNvSpPr/>
      </dsp:nvSpPr>
      <dsp:spPr>
        <a:xfrm rot="16200000">
          <a:off x="3304928" y="1487957"/>
          <a:ext cx="566194" cy="29406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3349039" y="1590882"/>
        <a:ext cx="477973" cy="176441"/>
      </dsp:txXfrm>
    </dsp:sp>
    <dsp:sp modelId="{AE0BCAD4-5720-4C0D-9BAF-11531FCD7F0D}">
      <dsp:nvSpPr>
        <dsp:cNvPr id="0" name=""/>
        <dsp:cNvSpPr/>
      </dsp:nvSpPr>
      <dsp:spPr>
        <a:xfrm>
          <a:off x="3047456" y="3684"/>
          <a:ext cx="1081138" cy="108113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Power &amp; Distribution</a:t>
          </a:r>
        </a:p>
      </dsp:txBody>
      <dsp:txXfrm>
        <a:off x="3205785" y="162013"/>
        <a:ext cx="764480" cy="764480"/>
      </dsp:txXfrm>
    </dsp:sp>
    <dsp:sp modelId="{41DCF63A-B25E-410B-BEDE-DF37CC86E664}">
      <dsp:nvSpPr>
        <dsp:cNvPr id="0" name=""/>
        <dsp:cNvSpPr/>
      </dsp:nvSpPr>
      <dsp:spPr>
        <a:xfrm rot="18600000">
          <a:off x="3915947" y="1710350"/>
          <a:ext cx="566194" cy="29406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3931704" y="1802955"/>
        <a:ext cx="477973" cy="176441"/>
      </dsp:txXfrm>
    </dsp:sp>
    <dsp:sp modelId="{CED17A62-2BB6-4472-BF18-636E6E35F3C1}">
      <dsp:nvSpPr>
        <dsp:cNvPr id="0" name=""/>
        <dsp:cNvSpPr/>
      </dsp:nvSpPr>
      <dsp:spPr>
        <a:xfrm>
          <a:off x="4359589" y="481261"/>
          <a:ext cx="1081138" cy="1081138"/>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Smart Rooms</a:t>
          </a:r>
        </a:p>
      </dsp:txBody>
      <dsp:txXfrm>
        <a:off x="4517918" y="639590"/>
        <a:ext cx="764480" cy="764480"/>
      </dsp:txXfrm>
    </dsp:sp>
    <dsp:sp modelId="{F17F09EE-66D3-4001-8ADA-6278834A517F}">
      <dsp:nvSpPr>
        <dsp:cNvPr id="0" name=""/>
        <dsp:cNvSpPr/>
      </dsp:nvSpPr>
      <dsp:spPr>
        <a:xfrm rot="21000000">
          <a:off x="4241063" y="2273468"/>
          <a:ext cx="566194" cy="29406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IN" sz="1100" kern="1200"/>
        </a:p>
      </dsp:txBody>
      <dsp:txXfrm>
        <a:off x="4241733" y="2339942"/>
        <a:ext cx="477973" cy="176441"/>
      </dsp:txXfrm>
    </dsp:sp>
    <dsp:sp modelId="{67CB0566-D908-4674-AF73-F5A49B80CDDD}">
      <dsp:nvSpPr>
        <dsp:cNvPr id="0" name=""/>
        <dsp:cNvSpPr/>
      </dsp:nvSpPr>
      <dsp:spPr>
        <a:xfrm>
          <a:off x="5057760" y="1690529"/>
          <a:ext cx="1081138" cy="108113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Crowd Monitoring</a:t>
          </a:r>
        </a:p>
      </dsp:txBody>
      <dsp:txXfrm>
        <a:off x="5216089" y="1848858"/>
        <a:ext cx="764480" cy="764480"/>
      </dsp:txXfrm>
    </dsp:sp>
    <dsp:sp modelId="{3C529C0C-434D-4367-9175-675B67A1B433}">
      <dsp:nvSpPr>
        <dsp:cNvPr id="0" name=""/>
        <dsp:cNvSpPr/>
      </dsp:nvSpPr>
      <dsp:spPr>
        <a:xfrm rot="1800000">
          <a:off x="4128152" y="2913822"/>
          <a:ext cx="566194" cy="294069"/>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IN" sz="1100" kern="1200"/>
        </a:p>
      </dsp:txBody>
      <dsp:txXfrm>
        <a:off x="4134062" y="2950581"/>
        <a:ext cx="477973" cy="176441"/>
      </dsp:txXfrm>
    </dsp:sp>
    <dsp:sp modelId="{F739F716-3D79-488A-9A2D-1ACBFED85C57}">
      <dsp:nvSpPr>
        <dsp:cNvPr id="0" name=""/>
        <dsp:cNvSpPr/>
      </dsp:nvSpPr>
      <dsp:spPr>
        <a:xfrm>
          <a:off x="4815288" y="3065657"/>
          <a:ext cx="1081138" cy="1081138"/>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Weather</a:t>
          </a:r>
        </a:p>
      </dsp:txBody>
      <dsp:txXfrm>
        <a:off x="4973617" y="3223986"/>
        <a:ext cx="764480" cy="764480"/>
      </dsp:txXfrm>
    </dsp:sp>
    <dsp:sp modelId="{25A62B03-D1FF-49B8-8513-6303D53CA664}">
      <dsp:nvSpPr>
        <dsp:cNvPr id="0" name=""/>
        <dsp:cNvSpPr/>
      </dsp:nvSpPr>
      <dsp:spPr>
        <a:xfrm rot="4200000">
          <a:off x="3630045" y="3331784"/>
          <a:ext cx="566194" cy="294069"/>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IN" sz="1100" kern="1200"/>
        </a:p>
      </dsp:txBody>
      <dsp:txXfrm>
        <a:off x="3659069" y="3349148"/>
        <a:ext cx="477973" cy="176441"/>
      </dsp:txXfrm>
    </dsp:sp>
    <dsp:sp modelId="{6D1C6DBC-66B5-4FA4-A72C-4502D9890617}">
      <dsp:nvSpPr>
        <dsp:cNvPr id="0" name=""/>
        <dsp:cNvSpPr/>
      </dsp:nvSpPr>
      <dsp:spPr>
        <a:xfrm>
          <a:off x="3745627" y="3963209"/>
          <a:ext cx="1081138" cy="1081138"/>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Structural Health</a:t>
          </a:r>
        </a:p>
      </dsp:txBody>
      <dsp:txXfrm>
        <a:off x="3903956" y="4121538"/>
        <a:ext cx="764480" cy="764480"/>
      </dsp:txXfrm>
    </dsp:sp>
    <dsp:sp modelId="{8F71A107-853D-4275-819C-52CF9D991450}">
      <dsp:nvSpPr>
        <dsp:cNvPr id="0" name=""/>
        <dsp:cNvSpPr/>
      </dsp:nvSpPr>
      <dsp:spPr>
        <a:xfrm rot="6600000">
          <a:off x="2979812" y="3331784"/>
          <a:ext cx="566194" cy="29406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3039009" y="3349148"/>
        <a:ext cx="477973" cy="176441"/>
      </dsp:txXfrm>
    </dsp:sp>
    <dsp:sp modelId="{344BFD3F-A4BA-4D7F-8E85-5B21C3026B1D}">
      <dsp:nvSpPr>
        <dsp:cNvPr id="0" name=""/>
        <dsp:cNvSpPr/>
      </dsp:nvSpPr>
      <dsp:spPr>
        <a:xfrm>
          <a:off x="2349285" y="3963209"/>
          <a:ext cx="1081138" cy="108113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kern="1200"/>
            <a:t>Water</a:t>
          </a:r>
          <a:r>
            <a:rPr lang="en-US" sz="1200" kern="1200">
              <a:latin typeface="Calibri Light" panose="020F0302020204030204"/>
            </a:rPr>
            <a:t> </a:t>
          </a:r>
          <a:endParaRPr lang="en-US" sz="1200" kern="1200"/>
        </a:p>
      </dsp:txBody>
      <dsp:txXfrm>
        <a:off x="2507614" y="4121538"/>
        <a:ext cx="764480" cy="764480"/>
      </dsp:txXfrm>
    </dsp:sp>
    <dsp:sp modelId="{18721041-50EB-4670-96BA-3279DAC249F9}">
      <dsp:nvSpPr>
        <dsp:cNvPr id="0" name=""/>
        <dsp:cNvSpPr/>
      </dsp:nvSpPr>
      <dsp:spPr>
        <a:xfrm rot="9000000">
          <a:off x="2481705" y="2913822"/>
          <a:ext cx="566194" cy="29406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2564016" y="2950581"/>
        <a:ext cx="477973" cy="176441"/>
      </dsp:txXfrm>
    </dsp:sp>
    <dsp:sp modelId="{701DFCE6-1BD8-432E-8574-D2E6E1B3FF8D}">
      <dsp:nvSpPr>
        <dsp:cNvPr id="0" name=""/>
        <dsp:cNvSpPr/>
      </dsp:nvSpPr>
      <dsp:spPr>
        <a:xfrm>
          <a:off x="1279625" y="3065657"/>
          <a:ext cx="1081138" cy="1081138"/>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kern="1200" dirty="0">
              <a:latin typeface="Calibri Light" panose="020F0302020204030204"/>
            </a:rPr>
            <a:t>Air Quality</a:t>
          </a:r>
          <a:endParaRPr lang="en-US" sz="1200" kern="1200" dirty="0"/>
        </a:p>
      </dsp:txBody>
      <dsp:txXfrm>
        <a:off x="1437954" y="3223986"/>
        <a:ext cx="764480" cy="764480"/>
      </dsp:txXfrm>
    </dsp:sp>
    <dsp:sp modelId="{9EE549F1-CA9E-4D93-9A30-22793A67F0FB}">
      <dsp:nvSpPr>
        <dsp:cNvPr id="0" name=""/>
        <dsp:cNvSpPr/>
      </dsp:nvSpPr>
      <dsp:spPr>
        <a:xfrm rot="11400000">
          <a:off x="2368793" y="2273468"/>
          <a:ext cx="566194" cy="29406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2456344" y="2339942"/>
        <a:ext cx="477973" cy="176441"/>
      </dsp:txXfrm>
    </dsp:sp>
    <dsp:sp modelId="{A5850F46-C4BE-4C80-B773-EB39EF108432}">
      <dsp:nvSpPr>
        <dsp:cNvPr id="0" name=""/>
        <dsp:cNvSpPr/>
      </dsp:nvSpPr>
      <dsp:spPr>
        <a:xfrm>
          <a:off x="1037153" y="1690529"/>
          <a:ext cx="1081138" cy="108113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kern="1200" dirty="0">
              <a:latin typeface="Calibri Light" panose="020F0302020204030204"/>
            </a:rPr>
            <a:t>Smart Street Lamp</a:t>
          </a:r>
          <a:endParaRPr lang="en-US" sz="1200" kern="1200" dirty="0"/>
        </a:p>
      </dsp:txBody>
      <dsp:txXfrm>
        <a:off x="1195482" y="1848858"/>
        <a:ext cx="764480" cy="764480"/>
      </dsp:txXfrm>
    </dsp:sp>
    <dsp:sp modelId="{100DBFFA-01A3-49F0-BF90-AE98EAF72AD7}">
      <dsp:nvSpPr>
        <dsp:cNvPr id="0" name=""/>
        <dsp:cNvSpPr/>
      </dsp:nvSpPr>
      <dsp:spPr>
        <a:xfrm rot="13800000">
          <a:off x="2693910" y="1710350"/>
          <a:ext cx="566194" cy="294069"/>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IN" sz="1100" kern="1200"/>
        </a:p>
      </dsp:txBody>
      <dsp:txXfrm rot="10800000">
        <a:off x="2766374" y="1802955"/>
        <a:ext cx="477973" cy="176441"/>
      </dsp:txXfrm>
    </dsp:sp>
    <dsp:sp modelId="{2CC2F7AB-58AA-4BDB-80CD-859B67F2F4A5}">
      <dsp:nvSpPr>
        <dsp:cNvPr id="0" name=""/>
        <dsp:cNvSpPr/>
      </dsp:nvSpPr>
      <dsp:spPr>
        <a:xfrm>
          <a:off x="1735324" y="481261"/>
          <a:ext cx="1081138" cy="1081138"/>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Solar</a:t>
          </a:r>
        </a:p>
      </dsp:txBody>
      <dsp:txXfrm>
        <a:off x="1893653" y="639590"/>
        <a:ext cx="764480" cy="7644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E38F53-E166-47C1-AC41-E4472E6CEEAD}">
      <dsp:nvSpPr>
        <dsp:cNvPr id="0" name=""/>
        <dsp:cNvSpPr/>
      </dsp:nvSpPr>
      <dsp:spPr>
        <a:xfrm>
          <a:off x="0" y="685"/>
          <a:ext cx="317859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A7AFB7-D32F-4FF7-B48D-06C2493BA612}">
      <dsp:nvSpPr>
        <dsp:cNvPr id="0" name=""/>
        <dsp:cNvSpPr/>
      </dsp:nvSpPr>
      <dsp:spPr>
        <a:xfrm>
          <a:off x="0" y="685"/>
          <a:ext cx="3178593" cy="401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1" kern="1200" dirty="0">
              <a:effectLst>
                <a:outerShdw blurRad="38100" dist="38100" dir="2700000" algn="tl">
                  <a:srgbClr val="000000">
                    <a:alpha val="43137"/>
                  </a:srgbClr>
                </a:outerShdw>
              </a:effectLst>
            </a:rPr>
            <a:t>Team in Action</a:t>
          </a:r>
        </a:p>
      </dsp:txBody>
      <dsp:txXfrm>
        <a:off x="0" y="685"/>
        <a:ext cx="3178593" cy="401055"/>
      </dsp:txXfrm>
    </dsp:sp>
    <dsp:sp modelId="{2A75D7B1-317B-4D65-80E0-F7D1ACC95F81}">
      <dsp:nvSpPr>
        <dsp:cNvPr id="0" name=""/>
        <dsp:cNvSpPr/>
      </dsp:nvSpPr>
      <dsp:spPr>
        <a:xfrm>
          <a:off x="0" y="401741"/>
          <a:ext cx="317859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E406A4-4462-4CEA-8492-E22959EB5F15}">
      <dsp:nvSpPr>
        <dsp:cNvPr id="0" name=""/>
        <dsp:cNvSpPr/>
      </dsp:nvSpPr>
      <dsp:spPr>
        <a:xfrm>
          <a:off x="0" y="401741"/>
          <a:ext cx="3178593" cy="401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rtl="0">
            <a:lnSpc>
              <a:spcPct val="90000"/>
            </a:lnSpc>
            <a:spcBef>
              <a:spcPct val="0"/>
            </a:spcBef>
            <a:spcAft>
              <a:spcPct val="35000"/>
            </a:spcAft>
            <a:buNone/>
          </a:pPr>
          <a:r>
            <a:rPr lang="en-US" sz="1100" b="1" kern="1200" dirty="0" err="1"/>
            <a:t>Mr.</a:t>
          </a:r>
          <a:r>
            <a:rPr lang="en-US" sz="1100" b="1" kern="1200" dirty="0" err="1">
              <a:latin typeface="Calibri Light" panose="020F0302020204030204"/>
            </a:rPr>
            <a:t>Siddharth</a:t>
          </a:r>
          <a:r>
            <a:rPr lang="en-US" sz="1100" b="1" kern="1200" dirty="0">
              <a:latin typeface="Calibri Light" panose="020F0302020204030204"/>
            </a:rPr>
            <a:t> Prakash</a:t>
          </a:r>
          <a:endParaRPr lang="en-US" sz="1100" b="1" kern="1200" dirty="0"/>
        </a:p>
      </dsp:txBody>
      <dsp:txXfrm>
        <a:off x="0" y="401741"/>
        <a:ext cx="3178593" cy="401055"/>
      </dsp:txXfrm>
    </dsp:sp>
    <dsp:sp modelId="{B3CE73A4-6B76-45C3-8B4F-FDF76C44576C}">
      <dsp:nvSpPr>
        <dsp:cNvPr id="0" name=""/>
        <dsp:cNvSpPr/>
      </dsp:nvSpPr>
      <dsp:spPr>
        <a:xfrm>
          <a:off x="0" y="802796"/>
          <a:ext cx="317859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16B194-CD57-422E-B97E-B4BDD556AC34}">
      <dsp:nvSpPr>
        <dsp:cNvPr id="0" name=""/>
        <dsp:cNvSpPr/>
      </dsp:nvSpPr>
      <dsp:spPr>
        <a:xfrm>
          <a:off x="0" y="802796"/>
          <a:ext cx="3178593" cy="401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1" kern="1200"/>
            <a:t>Mr.Ayu Pamar</a:t>
          </a:r>
          <a:endParaRPr lang="en-US" sz="1100" kern="1200"/>
        </a:p>
      </dsp:txBody>
      <dsp:txXfrm>
        <a:off x="0" y="802796"/>
        <a:ext cx="3178593" cy="401055"/>
      </dsp:txXfrm>
    </dsp:sp>
    <dsp:sp modelId="{6357F6F6-6844-4E03-A827-725BF23570E5}">
      <dsp:nvSpPr>
        <dsp:cNvPr id="0" name=""/>
        <dsp:cNvSpPr/>
      </dsp:nvSpPr>
      <dsp:spPr>
        <a:xfrm>
          <a:off x="0" y="1203852"/>
          <a:ext cx="317859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496A76-B0DB-49A1-B15C-5C124C814FF2}">
      <dsp:nvSpPr>
        <dsp:cNvPr id="0" name=""/>
        <dsp:cNvSpPr/>
      </dsp:nvSpPr>
      <dsp:spPr>
        <a:xfrm>
          <a:off x="0" y="1203852"/>
          <a:ext cx="3178593" cy="401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1" kern="1200"/>
            <a:t>Ms.Usha</a:t>
          </a:r>
          <a:endParaRPr lang="en-US" sz="1100" kern="1200"/>
        </a:p>
      </dsp:txBody>
      <dsp:txXfrm>
        <a:off x="0" y="1203852"/>
        <a:ext cx="3178593" cy="401055"/>
      </dsp:txXfrm>
    </dsp:sp>
    <dsp:sp modelId="{37A5E92F-8874-4C94-B36A-13A84F9C28D9}">
      <dsp:nvSpPr>
        <dsp:cNvPr id="0" name=""/>
        <dsp:cNvSpPr/>
      </dsp:nvSpPr>
      <dsp:spPr>
        <a:xfrm>
          <a:off x="0" y="1604908"/>
          <a:ext cx="317859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86D062-0148-4118-B2A0-7BCCBDF7D057}">
      <dsp:nvSpPr>
        <dsp:cNvPr id="0" name=""/>
        <dsp:cNvSpPr/>
      </dsp:nvSpPr>
      <dsp:spPr>
        <a:xfrm>
          <a:off x="0" y="1604908"/>
          <a:ext cx="3178593" cy="401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1" kern="1200"/>
            <a:t>Mr.CGS Ganesh</a:t>
          </a:r>
          <a:endParaRPr lang="en-US" sz="1100" kern="1200"/>
        </a:p>
      </dsp:txBody>
      <dsp:txXfrm>
        <a:off x="0" y="1604908"/>
        <a:ext cx="3178593" cy="401055"/>
      </dsp:txXfrm>
    </dsp:sp>
    <dsp:sp modelId="{2727F42C-0AA2-40BC-AA99-336966BA5DA4}">
      <dsp:nvSpPr>
        <dsp:cNvPr id="0" name=""/>
        <dsp:cNvSpPr/>
      </dsp:nvSpPr>
      <dsp:spPr>
        <a:xfrm>
          <a:off x="0" y="2005963"/>
          <a:ext cx="317859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D66C58-8B94-4855-9BF5-D21CB854C317}">
      <dsp:nvSpPr>
        <dsp:cNvPr id="0" name=""/>
        <dsp:cNvSpPr/>
      </dsp:nvSpPr>
      <dsp:spPr>
        <a:xfrm>
          <a:off x="0" y="2005963"/>
          <a:ext cx="3178593" cy="401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1" kern="1200"/>
            <a:t>Mr Suhas V</a:t>
          </a:r>
          <a:endParaRPr lang="en-US" sz="1100" kern="1200"/>
        </a:p>
      </dsp:txBody>
      <dsp:txXfrm>
        <a:off x="0" y="2005963"/>
        <a:ext cx="3178593" cy="401055"/>
      </dsp:txXfrm>
    </dsp:sp>
    <dsp:sp modelId="{C256AD44-A667-4D60-A5AA-BC7DED528F48}">
      <dsp:nvSpPr>
        <dsp:cNvPr id="0" name=""/>
        <dsp:cNvSpPr/>
      </dsp:nvSpPr>
      <dsp:spPr>
        <a:xfrm>
          <a:off x="0" y="2407019"/>
          <a:ext cx="317859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0825C5-3F66-4DCB-8820-106A3B8AABFB}">
      <dsp:nvSpPr>
        <dsp:cNvPr id="0" name=""/>
        <dsp:cNvSpPr/>
      </dsp:nvSpPr>
      <dsp:spPr>
        <a:xfrm>
          <a:off x="0" y="2407019"/>
          <a:ext cx="3178593" cy="401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1" kern="1200" dirty="0"/>
            <a:t>Ms. </a:t>
          </a:r>
          <a:r>
            <a:rPr lang="en-US" sz="1100" b="1" kern="1200" dirty="0" err="1"/>
            <a:t>Anuriha</a:t>
          </a:r>
          <a:r>
            <a:rPr lang="en-US" sz="1100" b="1" kern="1200" dirty="0"/>
            <a:t> Kodali</a:t>
          </a:r>
          <a:endParaRPr lang="en-US" sz="1100" kern="1200" dirty="0"/>
        </a:p>
      </dsp:txBody>
      <dsp:txXfrm>
        <a:off x="0" y="2407019"/>
        <a:ext cx="3178593" cy="401055"/>
      </dsp:txXfrm>
    </dsp:sp>
    <dsp:sp modelId="{F69515FA-1C6E-42F3-AD38-29C9A0E9BA4E}">
      <dsp:nvSpPr>
        <dsp:cNvPr id="0" name=""/>
        <dsp:cNvSpPr/>
      </dsp:nvSpPr>
      <dsp:spPr>
        <a:xfrm>
          <a:off x="0" y="2808075"/>
          <a:ext cx="317859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9291E2-87F2-4968-AB53-19A26DBFF1AF}">
      <dsp:nvSpPr>
        <dsp:cNvPr id="0" name=""/>
        <dsp:cNvSpPr/>
      </dsp:nvSpPr>
      <dsp:spPr>
        <a:xfrm>
          <a:off x="0" y="2808075"/>
          <a:ext cx="3178593" cy="401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1" kern="1200"/>
            <a:t>Mr.Shubham</a:t>
          </a:r>
          <a:endParaRPr lang="en-US" sz="1100" kern="1200"/>
        </a:p>
      </dsp:txBody>
      <dsp:txXfrm>
        <a:off x="0" y="2808075"/>
        <a:ext cx="3178593" cy="401055"/>
      </dsp:txXfrm>
    </dsp:sp>
    <dsp:sp modelId="{547DC1C9-0DFC-4C7A-841D-9C8F246B356B}">
      <dsp:nvSpPr>
        <dsp:cNvPr id="0" name=""/>
        <dsp:cNvSpPr/>
      </dsp:nvSpPr>
      <dsp:spPr>
        <a:xfrm>
          <a:off x="0" y="3209130"/>
          <a:ext cx="317859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C4F046-DE93-49C1-B627-68C877E9AD2C}">
      <dsp:nvSpPr>
        <dsp:cNvPr id="0" name=""/>
        <dsp:cNvSpPr/>
      </dsp:nvSpPr>
      <dsp:spPr>
        <a:xfrm>
          <a:off x="0" y="3209130"/>
          <a:ext cx="3178593" cy="401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1" kern="1200"/>
            <a:t>Mr.Ayush</a:t>
          </a:r>
          <a:endParaRPr lang="en-US" sz="1100" kern="1200"/>
        </a:p>
      </dsp:txBody>
      <dsp:txXfrm>
        <a:off x="0" y="3209130"/>
        <a:ext cx="3178593" cy="401055"/>
      </dsp:txXfrm>
    </dsp:sp>
    <dsp:sp modelId="{DCDC2E09-41F9-43FB-B182-30E225C2741A}">
      <dsp:nvSpPr>
        <dsp:cNvPr id="0" name=""/>
        <dsp:cNvSpPr/>
      </dsp:nvSpPr>
      <dsp:spPr>
        <a:xfrm>
          <a:off x="0" y="3610186"/>
          <a:ext cx="317859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B15623-A0FA-4E68-82BB-40FF106CC629}">
      <dsp:nvSpPr>
        <dsp:cNvPr id="0" name=""/>
        <dsp:cNvSpPr/>
      </dsp:nvSpPr>
      <dsp:spPr>
        <a:xfrm>
          <a:off x="0" y="3610186"/>
          <a:ext cx="3178593" cy="401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1" kern="1200"/>
            <a:t>Mr.Nilesh</a:t>
          </a:r>
          <a:endParaRPr lang="en-US" sz="1100" kern="1200"/>
        </a:p>
      </dsp:txBody>
      <dsp:txXfrm>
        <a:off x="0" y="3610186"/>
        <a:ext cx="3178593" cy="401055"/>
      </dsp:txXfrm>
    </dsp:sp>
    <dsp:sp modelId="{2BCF1B9E-D12B-41A3-AC5B-3ABC18780A94}">
      <dsp:nvSpPr>
        <dsp:cNvPr id="0" name=""/>
        <dsp:cNvSpPr/>
      </dsp:nvSpPr>
      <dsp:spPr>
        <a:xfrm>
          <a:off x="0" y="4011241"/>
          <a:ext cx="317859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43A151-FC3B-4E7E-AFE7-60CF7469BF8D}">
      <dsp:nvSpPr>
        <dsp:cNvPr id="0" name=""/>
        <dsp:cNvSpPr/>
      </dsp:nvSpPr>
      <dsp:spPr>
        <a:xfrm>
          <a:off x="0" y="4011241"/>
          <a:ext cx="3178593" cy="401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1" kern="1200" dirty="0" err="1"/>
            <a:t>Mr.Rhishi</a:t>
          </a:r>
          <a:r>
            <a:rPr lang="en-US" sz="1100" b="1" kern="1200" dirty="0"/>
            <a:t> Bose</a:t>
          </a:r>
          <a:endParaRPr lang="en-US" sz="1100" kern="1200" dirty="0"/>
        </a:p>
      </dsp:txBody>
      <dsp:txXfrm>
        <a:off x="0" y="4011241"/>
        <a:ext cx="3178593" cy="401055"/>
      </dsp:txXfrm>
    </dsp:sp>
    <dsp:sp modelId="{346C31D0-11F4-42B8-8493-0964F0C6B03F}">
      <dsp:nvSpPr>
        <dsp:cNvPr id="0" name=""/>
        <dsp:cNvSpPr/>
      </dsp:nvSpPr>
      <dsp:spPr>
        <a:xfrm>
          <a:off x="0" y="4412297"/>
          <a:ext cx="317859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E35BD9-FAEE-4C06-AFCE-C86A2CEE8B84}">
      <dsp:nvSpPr>
        <dsp:cNvPr id="0" name=""/>
        <dsp:cNvSpPr/>
      </dsp:nvSpPr>
      <dsp:spPr>
        <a:xfrm>
          <a:off x="0" y="4412297"/>
          <a:ext cx="3178593" cy="401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1" kern="1200" dirty="0"/>
            <a:t>Mr. Akash </a:t>
          </a:r>
          <a:r>
            <a:rPr lang="en-US" sz="1100" b="1" kern="1200" dirty="0" err="1"/>
            <a:t>Bathini</a:t>
          </a:r>
          <a:endParaRPr lang="en-US" sz="1100" b="1" kern="1200" dirty="0"/>
        </a:p>
      </dsp:txBody>
      <dsp:txXfrm>
        <a:off x="0" y="4412297"/>
        <a:ext cx="3178593" cy="401055"/>
      </dsp:txXfrm>
    </dsp:sp>
    <dsp:sp modelId="{C5C99294-C750-48D8-BC95-036A3167C9CF}">
      <dsp:nvSpPr>
        <dsp:cNvPr id="0" name=""/>
        <dsp:cNvSpPr/>
      </dsp:nvSpPr>
      <dsp:spPr>
        <a:xfrm>
          <a:off x="0" y="4813353"/>
          <a:ext cx="317859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11A311-9FBA-47C3-AED3-F1B72AC24EAD}">
      <dsp:nvSpPr>
        <dsp:cNvPr id="0" name=""/>
        <dsp:cNvSpPr/>
      </dsp:nvSpPr>
      <dsp:spPr>
        <a:xfrm>
          <a:off x="0" y="4813353"/>
          <a:ext cx="3178593" cy="401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rtl="0">
            <a:lnSpc>
              <a:spcPct val="90000"/>
            </a:lnSpc>
            <a:spcBef>
              <a:spcPct val="0"/>
            </a:spcBef>
            <a:spcAft>
              <a:spcPct val="35000"/>
            </a:spcAft>
            <a:buNone/>
          </a:pPr>
          <a:r>
            <a:rPr lang="en-US" sz="1100" b="1" kern="1200" dirty="0">
              <a:latin typeface="Calibri Light" panose="020F0302020204030204"/>
            </a:rPr>
            <a:t>Ms. </a:t>
          </a:r>
          <a:r>
            <a:rPr lang="en-US" sz="1100" b="1" kern="1200" dirty="0"/>
            <a:t>Ihita Gangavarapu</a:t>
          </a:r>
        </a:p>
      </dsp:txBody>
      <dsp:txXfrm>
        <a:off x="0" y="4813353"/>
        <a:ext cx="3178593" cy="401055"/>
      </dsp:txXfrm>
    </dsp:sp>
    <dsp:sp modelId="{26E4FC39-F02D-47AA-BF48-BA06A3FC4C28}">
      <dsp:nvSpPr>
        <dsp:cNvPr id="0" name=""/>
        <dsp:cNvSpPr/>
      </dsp:nvSpPr>
      <dsp:spPr>
        <a:xfrm>
          <a:off x="0" y="5214408"/>
          <a:ext cx="317859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9281CE-944A-49DF-A1D0-FB619F6192EA}">
      <dsp:nvSpPr>
        <dsp:cNvPr id="0" name=""/>
        <dsp:cNvSpPr/>
      </dsp:nvSpPr>
      <dsp:spPr>
        <a:xfrm>
          <a:off x="0" y="5214408"/>
          <a:ext cx="3178593" cy="401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rtl="0">
            <a:lnSpc>
              <a:spcPct val="90000"/>
            </a:lnSpc>
            <a:spcBef>
              <a:spcPct val="0"/>
            </a:spcBef>
            <a:spcAft>
              <a:spcPct val="35000"/>
            </a:spcAft>
            <a:buNone/>
          </a:pPr>
          <a:r>
            <a:rPr lang="en-US" sz="1100" b="1" kern="1200" dirty="0">
              <a:latin typeface="Calibri Light" panose="020F0302020204030204"/>
            </a:rPr>
            <a:t>Mr </a:t>
          </a:r>
          <a:r>
            <a:rPr lang="en-US" sz="1100" b="1" kern="1200" dirty="0"/>
            <a:t>Ruthwik Muppala</a:t>
          </a:r>
          <a:br>
            <a:rPr lang="en-US" sz="1100" kern="1200" dirty="0"/>
          </a:br>
          <a:endParaRPr lang="en-US" sz="1100" b="0" kern="1200" dirty="0"/>
        </a:p>
      </dsp:txBody>
      <dsp:txXfrm>
        <a:off x="0" y="5214408"/>
        <a:ext cx="3178593" cy="4010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E38F53-E166-47C1-AC41-E4472E6CEEAD}">
      <dsp:nvSpPr>
        <dsp:cNvPr id="0" name=""/>
        <dsp:cNvSpPr/>
      </dsp:nvSpPr>
      <dsp:spPr>
        <a:xfrm>
          <a:off x="0" y="0"/>
          <a:ext cx="347386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A7AFB7-D32F-4FF7-B48D-06C2493BA612}">
      <dsp:nvSpPr>
        <dsp:cNvPr id="0" name=""/>
        <dsp:cNvSpPr/>
      </dsp:nvSpPr>
      <dsp:spPr>
        <a:xfrm>
          <a:off x="0" y="0"/>
          <a:ext cx="3473868" cy="681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Leadership Team</a:t>
          </a:r>
        </a:p>
      </dsp:txBody>
      <dsp:txXfrm>
        <a:off x="0" y="0"/>
        <a:ext cx="3473868" cy="681778"/>
      </dsp:txXfrm>
    </dsp:sp>
    <dsp:sp modelId="{2A75D7B1-317B-4D65-80E0-F7D1ACC95F81}">
      <dsp:nvSpPr>
        <dsp:cNvPr id="0" name=""/>
        <dsp:cNvSpPr/>
      </dsp:nvSpPr>
      <dsp:spPr>
        <a:xfrm>
          <a:off x="0" y="681778"/>
          <a:ext cx="347386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E406A4-4462-4CEA-8492-E22959EB5F15}">
      <dsp:nvSpPr>
        <dsp:cNvPr id="0" name=""/>
        <dsp:cNvSpPr/>
      </dsp:nvSpPr>
      <dsp:spPr>
        <a:xfrm>
          <a:off x="0" y="681778"/>
          <a:ext cx="3473868" cy="681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err="1">
              <a:solidFill>
                <a:schemeClr val="tx1">
                  <a:lumMod val="75000"/>
                  <a:lumOff val="25000"/>
                </a:schemeClr>
              </a:solidFill>
            </a:rPr>
            <a:t>Mr.Ramesh</a:t>
          </a:r>
          <a:r>
            <a:rPr lang="en-US" sz="1600" b="1" kern="1200" dirty="0">
              <a:solidFill>
                <a:schemeClr val="tx1">
                  <a:lumMod val="75000"/>
                  <a:lumOff val="25000"/>
                </a:schemeClr>
              </a:solidFill>
            </a:rPr>
            <a:t> </a:t>
          </a:r>
          <a:r>
            <a:rPr lang="en-US" sz="1600" b="1" kern="1200" dirty="0" err="1">
              <a:solidFill>
                <a:schemeClr val="tx1">
                  <a:lumMod val="75000"/>
                  <a:lumOff val="25000"/>
                </a:schemeClr>
              </a:solidFill>
            </a:rPr>
            <a:t>LogaNathan</a:t>
          </a:r>
          <a:endParaRPr lang="en-US" sz="1600" kern="1200" dirty="0"/>
        </a:p>
      </dsp:txBody>
      <dsp:txXfrm>
        <a:off x="0" y="681778"/>
        <a:ext cx="3473868" cy="681778"/>
      </dsp:txXfrm>
    </dsp:sp>
    <dsp:sp modelId="{430B8322-6AB5-452A-B9CE-5350B801A3CB}">
      <dsp:nvSpPr>
        <dsp:cNvPr id="0" name=""/>
        <dsp:cNvSpPr/>
      </dsp:nvSpPr>
      <dsp:spPr>
        <a:xfrm>
          <a:off x="0" y="1363556"/>
          <a:ext cx="347386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99AE60-1363-49AF-95A0-44232EBDDAB1}">
      <dsp:nvSpPr>
        <dsp:cNvPr id="0" name=""/>
        <dsp:cNvSpPr/>
      </dsp:nvSpPr>
      <dsp:spPr>
        <a:xfrm>
          <a:off x="0" y="1363556"/>
          <a:ext cx="3473868" cy="681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err="1">
              <a:solidFill>
                <a:schemeClr val="tx1">
                  <a:lumMod val="75000"/>
                  <a:lumOff val="25000"/>
                </a:schemeClr>
              </a:solidFill>
            </a:rPr>
            <a:t>Dr.Vishal</a:t>
          </a:r>
          <a:r>
            <a:rPr lang="en-US" sz="1600" b="1" kern="1200" dirty="0">
              <a:solidFill>
                <a:schemeClr val="tx1">
                  <a:lumMod val="75000"/>
                  <a:lumOff val="25000"/>
                </a:schemeClr>
              </a:solidFill>
            </a:rPr>
            <a:t> Garg</a:t>
          </a:r>
        </a:p>
      </dsp:txBody>
      <dsp:txXfrm>
        <a:off x="0" y="1363556"/>
        <a:ext cx="3473868" cy="681778"/>
      </dsp:txXfrm>
    </dsp:sp>
    <dsp:sp modelId="{0DDFD0AE-B212-49B3-ABA6-FB505DEDA879}">
      <dsp:nvSpPr>
        <dsp:cNvPr id="0" name=""/>
        <dsp:cNvSpPr/>
      </dsp:nvSpPr>
      <dsp:spPr>
        <a:xfrm>
          <a:off x="0" y="2045334"/>
          <a:ext cx="347386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C02994-DA47-41BF-87FC-5C213C3DF70D}">
      <dsp:nvSpPr>
        <dsp:cNvPr id="0" name=""/>
        <dsp:cNvSpPr/>
      </dsp:nvSpPr>
      <dsp:spPr>
        <a:xfrm>
          <a:off x="0" y="2045334"/>
          <a:ext cx="3473868" cy="681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err="1">
              <a:solidFill>
                <a:schemeClr val="tx1">
                  <a:lumMod val="75000"/>
                  <a:lumOff val="25000"/>
                </a:schemeClr>
              </a:solidFill>
            </a:rPr>
            <a:t>Dr.Sachin</a:t>
          </a:r>
          <a:r>
            <a:rPr lang="en-US" sz="1600" b="1" kern="1200" dirty="0">
              <a:solidFill>
                <a:schemeClr val="tx1">
                  <a:lumMod val="75000"/>
                  <a:lumOff val="25000"/>
                </a:schemeClr>
              </a:solidFill>
            </a:rPr>
            <a:t> </a:t>
          </a:r>
          <a:r>
            <a:rPr lang="en-US" sz="1600" b="1" kern="1200" dirty="0" err="1">
              <a:solidFill>
                <a:schemeClr val="tx1">
                  <a:lumMod val="75000"/>
                  <a:lumOff val="25000"/>
                </a:schemeClr>
              </a:solidFill>
            </a:rPr>
            <a:t>Choudhuri</a:t>
          </a:r>
          <a:endParaRPr lang="en-US" sz="1600" b="1" kern="1200" dirty="0">
            <a:solidFill>
              <a:schemeClr val="tx1">
                <a:lumMod val="75000"/>
                <a:lumOff val="25000"/>
              </a:schemeClr>
            </a:solidFill>
          </a:endParaRPr>
        </a:p>
      </dsp:txBody>
      <dsp:txXfrm>
        <a:off x="0" y="2045334"/>
        <a:ext cx="3473868" cy="681778"/>
      </dsp:txXfrm>
    </dsp:sp>
    <dsp:sp modelId="{7B8EA5B3-19DB-4730-ABFF-3081074CB467}">
      <dsp:nvSpPr>
        <dsp:cNvPr id="0" name=""/>
        <dsp:cNvSpPr/>
      </dsp:nvSpPr>
      <dsp:spPr>
        <a:xfrm>
          <a:off x="0" y="2727112"/>
          <a:ext cx="347386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69C8FF-0ABA-4678-ABD7-B0DAE109FE18}">
      <dsp:nvSpPr>
        <dsp:cNvPr id="0" name=""/>
        <dsp:cNvSpPr/>
      </dsp:nvSpPr>
      <dsp:spPr>
        <a:xfrm>
          <a:off x="0" y="2727112"/>
          <a:ext cx="3473868" cy="681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err="1">
              <a:solidFill>
                <a:schemeClr val="tx1">
                  <a:lumMod val="75000"/>
                  <a:lumOff val="25000"/>
                </a:schemeClr>
              </a:solidFill>
            </a:rPr>
            <a:t>Dr.Aftab</a:t>
          </a:r>
          <a:r>
            <a:rPr lang="en-US" sz="1600" b="1" kern="1200" dirty="0">
              <a:solidFill>
                <a:schemeClr val="tx1">
                  <a:lumMod val="75000"/>
                  <a:lumOff val="25000"/>
                </a:schemeClr>
              </a:solidFill>
            </a:rPr>
            <a:t> Hussain</a:t>
          </a:r>
        </a:p>
      </dsp:txBody>
      <dsp:txXfrm>
        <a:off x="0" y="2727112"/>
        <a:ext cx="3473868" cy="681778"/>
      </dsp:txXfrm>
    </dsp:sp>
    <dsp:sp modelId="{F8880497-7C94-44D3-BB04-FD0687507614}">
      <dsp:nvSpPr>
        <dsp:cNvPr id="0" name=""/>
        <dsp:cNvSpPr/>
      </dsp:nvSpPr>
      <dsp:spPr>
        <a:xfrm>
          <a:off x="0" y="3408890"/>
          <a:ext cx="347386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031ECC-EA2B-4444-A8DE-DBE44CCE7997}">
      <dsp:nvSpPr>
        <dsp:cNvPr id="0" name=""/>
        <dsp:cNvSpPr/>
      </dsp:nvSpPr>
      <dsp:spPr>
        <a:xfrm>
          <a:off x="0" y="3408890"/>
          <a:ext cx="3473868" cy="681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err="1">
              <a:solidFill>
                <a:schemeClr val="tx1">
                  <a:lumMod val="75000"/>
                  <a:lumOff val="25000"/>
                </a:schemeClr>
              </a:solidFill>
            </a:rPr>
            <a:t>Dr.Deepak</a:t>
          </a:r>
          <a:r>
            <a:rPr lang="en-US" sz="1600" b="1" kern="1200" dirty="0">
              <a:solidFill>
                <a:schemeClr val="tx1">
                  <a:lumMod val="75000"/>
                  <a:lumOff val="25000"/>
                </a:schemeClr>
              </a:solidFill>
            </a:rPr>
            <a:t> </a:t>
          </a:r>
          <a:r>
            <a:rPr lang="en-US" sz="1600" b="1" kern="1200" dirty="0" err="1">
              <a:solidFill>
                <a:schemeClr val="tx1">
                  <a:lumMod val="75000"/>
                  <a:lumOff val="25000"/>
                </a:schemeClr>
              </a:solidFill>
            </a:rPr>
            <a:t>Gangadharan</a:t>
          </a:r>
          <a:endParaRPr lang="en-US" sz="1600" b="1" kern="1200" dirty="0">
            <a:solidFill>
              <a:schemeClr val="tx1">
                <a:lumMod val="75000"/>
                <a:lumOff val="25000"/>
              </a:schemeClr>
            </a:solidFill>
          </a:endParaRPr>
        </a:p>
      </dsp:txBody>
      <dsp:txXfrm>
        <a:off x="0" y="3408890"/>
        <a:ext cx="3473868" cy="681778"/>
      </dsp:txXfrm>
    </dsp:sp>
    <dsp:sp modelId="{D6D40252-BB60-4AE1-A3CE-A4B742FEDD87}">
      <dsp:nvSpPr>
        <dsp:cNvPr id="0" name=""/>
        <dsp:cNvSpPr/>
      </dsp:nvSpPr>
      <dsp:spPr>
        <a:xfrm>
          <a:off x="0" y="4090668"/>
          <a:ext cx="347386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902324-7909-415F-9A3A-188085D3258D}">
      <dsp:nvSpPr>
        <dsp:cNvPr id="0" name=""/>
        <dsp:cNvSpPr/>
      </dsp:nvSpPr>
      <dsp:spPr>
        <a:xfrm>
          <a:off x="0" y="4090668"/>
          <a:ext cx="3473868" cy="681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solidFill>
                <a:schemeClr val="tx1">
                  <a:lumMod val="75000"/>
                  <a:lumOff val="25000"/>
                </a:schemeClr>
              </a:solidFill>
            </a:rPr>
            <a:t>Mr.Y.V.Prakash</a:t>
          </a:r>
          <a:endParaRPr lang="en-US" sz="1600" b="1" kern="1200" dirty="0">
            <a:solidFill>
              <a:schemeClr val="tx1">
                <a:lumMod val="75000"/>
                <a:lumOff val="25000"/>
              </a:schemeClr>
            </a:solidFill>
          </a:endParaRPr>
        </a:p>
      </dsp:txBody>
      <dsp:txXfrm>
        <a:off x="0" y="4090668"/>
        <a:ext cx="3473868" cy="681778"/>
      </dsp:txXfrm>
    </dsp:sp>
    <dsp:sp modelId="{550988BA-72F9-4B6C-98B1-21290DAD277F}">
      <dsp:nvSpPr>
        <dsp:cNvPr id="0" name=""/>
        <dsp:cNvSpPr/>
      </dsp:nvSpPr>
      <dsp:spPr>
        <a:xfrm>
          <a:off x="0" y="4772446"/>
          <a:ext cx="347386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46C5C1-D607-4DAB-8548-37576B6B8EF8}">
      <dsp:nvSpPr>
        <dsp:cNvPr id="0" name=""/>
        <dsp:cNvSpPr/>
      </dsp:nvSpPr>
      <dsp:spPr>
        <a:xfrm>
          <a:off x="0" y="4772446"/>
          <a:ext cx="3473868" cy="681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err="1">
              <a:solidFill>
                <a:schemeClr val="tx1">
                  <a:lumMod val="75000"/>
                  <a:lumOff val="25000"/>
                </a:schemeClr>
              </a:solidFill>
            </a:rPr>
            <a:t>Mrs.Anuradha</a:t>
          </a:r>
          <a:r>
            <a:rPr lang="en-US" sz="1600" b="1" kern="1200" dirty="0">
              <a:solidFill>
                <a:schemeClr val="tx1">
                  <a:lumMod val="75000"/>
                  <a:lumOff val="25000"/>
                </a:schemeClr>
              </a:solidFill>
            </a:rPr>
            <a:t> Vattem</a:t>
          </a:r>
          <a:endParaRPr lang="en-IN" sz="1600" kern="1200" dirty="0"/>
        </a:p>
      </dsp:txBody>
      <dsp:txXfrm>
        <a:off x="0" y="4772446"/>
        <a:ext cx="3473868" cy="681778"/>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FC60BF-5AAE-4895-AF83-7E2D90F5D3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a:extLst>
              <a:ext uri="{FF2B5EF4-FFF2-40B4-BE49-F238E27FC236}">
                <a16:creationId xmlns:a16="http://schemas.microsoft.com/office/drawing/2014/main" id="{24E06FF7-33BC-4AEE-9478-275C611B957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D2E310-6A97-44F8-9E3B-D62C7DB393DE}" type="datetimeFigureOut">
              <a:rPr lang="en-IN" smtClean="0"/>
              <a:t>08-07-2021</a:t>
            </a:fld>
            <a:endParaRPr lang="en-IN"/>
          </a:p>
        </p:txBody>
      </p:sp>
      <p:sp>
        <p:nvSpPr>
          <p:cNvPr id="4" name="Footer Placeholder 3">
            <a:extLst>
              <a:ext uri="{FF2B5EF4-FFF2-40B4-BE49-F238E27FC236}">
                <a16:creationId xmlns:a16="http://schemas.microsoft.com/office/drawing/2014/main" id="{1DBFCFF7-55F2-442E-841C-41E1515251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a:extLst>
              <a:ext uri="{FF2B5EF4-FFF2-40B4-BE49-F238E27FC236}">
                <a16:creationId xmlns:a16="http://schemas.microsoft.com/office/drawing/2014/main" id="{BCC2BE5C-6933-4E31-8DF2-5305011DCB9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B5AC4E-0ACD-4D51-852F-8FE4EA5B06AB}" type="slidenum">
              <a:rPr lang="en-IN" smtClean="0"/>
              <a:t>‹#›</a:t>
            </a:fld>
            <a:endParaRPr lang="en-IN"/>
          </a:p>
        </p:txBody>
      </p:sp>
    </p:spTree>
    <p:extLst>
      <p:ext uri="{BB962C8B-B14F-4D97-AF65-F5344CB8AC3E}">
        <p14:creationId xmlns:p14="http://schemas.microsoft.com/office/powerpoint/2010/main" val="16633062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AF47CA-D325-4CEC-88DF-276BCEFDA1F8}" type="datetimeFigureOut">
              <a:rPr lang="en-IN" smtClean="0"/>
              <a:t>08-07-2021</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229796-B098-47AD-9CCA-A56D0E1CADBF}" type="slidenum">
              <a:rPr lang="en-IN" smtClean="0"/>
              <a:t>‹#›</a:t>
            </a:fld>
            <a:endParaRPr lang="en-IN"/>
          </a:p>
        </p:txBody>
      </p:sp>
    </p:spTree>
    <p:extLst>
      <p:ext uri="{BB962C8B-B14F-4D97-AF65-F5344CB8AC3E}">
        <p14:creationId xmlns:p14="http://schemas.microsoft.com/office/powerpoint/2010/main" val="2803933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1200"/>
              </a:spcBef>
              <a:spcAft>
                <a:spcPts val="1200"/>
              </a:spcAft>
            </a:pPr>
            <a:r>
              <a:rPr lang="en-IN" sz="1200" dirty="0">
                <a:solidFill>
                  <a:srgbClr val="000000"/>
                </a:solidFill>
                <a:effectLst/>
                <a:latin typeface="Arial" panose="020B0604020202020204" pitchFamily="34" charset="0"/>
                <a:ea typeface="Times New Roman" panose="02020603050405020304" pitchFamily="18" charset="0"/>
              </a:rPr>
              <a:t>Living Lab, an open-innovation ecosystem has been set up at IIITH, in collaboration with the technology partners EBTC and LAAS-CNRS and support from the MEITY, Smart City mission and Government of Telangana.</a:t>
            </a:r>
          </a:p>
          <a:p>
            <a:pPr marL="0" marR="0" lvl="0" indent="0" algn="just" defTabSz="914400" rtl="0" eaLnBrk="1" fontAlgn="auto" latinLnBrk="0" hangingPunct="1">
              <a:lnSpc>
                <a:spcPct val="100000"/>
              </a:lnSpc>
              <a:spcBef>
                <a:spcPts val="1200"/>
              </a:spcBef>
              <a:spcAft>
                <a:spcPts val="1200"/>
              </a:spcAft>
              <a:buClrTx/>
              <a:buSzTx/>
              <a:buFontTx/>
              <a:buNone/>
              <a:tabLst/>
              <a:defRPr/>
            </a:pPr>
            <a:r>
              <a:rPr lang="en-IN" sz="1200" dirty="0">
                <a:solidFill>
                  <a:srgbClr val="000000"/>
                </a:solidFill>
                <a:effectLst/>
                <a:latin typeface="Arial" panose="020B0604020202020204" pitchFamily="34" charset="0"/>
                <a:ea typeface="Times New Roman" panose="02020603050405020304" pitchFamily="18" charset="0"/>
              </a:rPr>
              <a:t>As part of the Living Lab, we have deployed various IOT sensor nodes across the campus to monitor air quality, water quality, weather, energy parameters, and more, and post to a OneM2M server via 4g, </a:t>
            </a:r>
            <a:r>
              <a:rPr lang="en-IN" sz="1200" dirty="0" err="1">
                <a:solidFill>
                  <a:srgbClr val="000000"/>
                </a:solidFill>
                <a:effectLst/>
                <a:latin typeface="Arial" panose="020B0604020202020204" pitchFamily="34" charset="0"/>
                <a:ea typeface="Times New Roman" panose="02020603050405020304" pitchFamily="18" charset="0"/>
              </a:rPr>
              <a:t>Lorawan</a:t>
            </a:r>
            <a:r>
              <a:rPr lang="en-IN" sz="1200" dirty="0">
                <a:solidFill>
                  <a:srgbClr val="000000"/>
                </a:solidFill>
                <a:effectLst/>
                <a:latin typeface="Arial" panose="020B0604020202020204" pitchFamily="34" charset="0"/>
                <a:ea typeface="Times New Roman" panose="02020603050405020304" pitchFamily="18" charset="0"/>
              </a:rPr>
              <a:t> etc. for data processing and predictive control.</a:t>
            </a:r>
            <a:endParaRPr lang="en-IN" sz="1200" dirty="0">
              <a:effectLst/>
              <a:latin typeface="Times New Roman" panose="02020603050405020304" pitchFamily="18" charset="0"/>
              <a:ea typeface="Times New Roman" panose="02020603050405020304" pitchFamily="18" charset="0"/>
            </a:endParaRPr>
          </a:p>
          <a:p>
            <a:endParaRPr lang="en-IN" dirty="0"/>
          </a:p>
        </p:txBody>
      </p:sp>
      <p:sp>
        <p:nvSpPr>
          <p:cNvPr id="4" name="Slide Number Placeholder 3"/>
          <p:cNvSpPr>
            <a:spLocks noGrp="1"/>
          </p:cNvSpPr>
          <p:nvPr>
            <p:ph type="sldNum" sz="quarter" idx="5"/>
          </p:nvPr>
        </p:nvSpPr>
        <p:spPr/>
        <p:txBody>
          <a:bodyPr/>
          <a:lstStyle/>
          <a:p>
            <a:fld id="{6D229796-B098-47AD-9CCA-A56D0E1CADBF}" type="slidenum">
              <a:rPr lang="en-IN" smtClean="0"/>
              <a:t>3</a:t>
            </a:fld>
            <a:endParaRPr lang="en-IN"/>
          </a:p>
        </p:txBody>
      </p:sp>
    </p:spTree>
    <p:extLst>
      <p:ext uri="{BB962C8B-B14F-4D97-AF65-F5344CB8AC3E}">
        <p14:creationId xmlns:p14="http://schemas.microsoft.com/office/powerpoint/2010/main" val="2012783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6D229796-B098-47AD-9CCA-A56D0E1CADBF}" type="slidenum">
              <a:rPr lang="en-IN" smtClean="0"/>
              <a:t>22</a:t>
            </a:fld>
            <a:endParaRPr lang="en-IN"/>
          </a:p>
        </p:txBody>
      </p:sp>
    </p:spTree>
    <p:extLst>
      <p:ext uri="{BB962C8B-B14F-4D97-AF65-F5344CB8AC3E}">
        <p14:creationId xmlns:p14="http://schemas.microsoft.com/office/powerpoint/2010/main" val="1459943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62846" algn="l"/>
                <a:tab pos="1525692" algn="l"/>
                <a:tab pos="2288537" algn="l"/>
                <a:tab pos="3051383" algn="l"/>
              </a:tabLst>
              <a:defRPr>
                <a:solidFill>
                  <a:schemeClr val="bg1"/>
                </a:solidFill>
                <a:latin typeface="Calibri" panose="020F0502020204030204" pitchFamily="34" charset="0"/>
                <a:ea typeface="Microsoft YaHei" panose="020B0503020204020204" pitchFamily="34" charset="-122"/>
              </a:defRPr>
            </a:lvl1pPr>
            <a:lvl2pPr>
              <a:tabLst>
                <a:tab pos="762846" algn="l"/>
                <a:tab pos="1525692" algn="l"/>
                <a:tab pos="2288537" algn="l"/>
                <a:tab pos="3051383" algn="l"/>
              </a:tabLst>
              <a:defRPr>
                <a:solidFill>
                  <a:schemeClr val="bg1"/>
                </a:solidFill>
                <a:latin typeface="Calibri" panose="020F0502020204030204" pitchFamily="34" charset="0"/>
                <a:ea typeface="Microsoft YaHei" panose="020B0503020204020204" pitchFamily="34" charset="-122"/>
              </a:defRPr>
            </a:lvl2pPr>
            <a:lvl3pPr>
              <a:tabLst>
                <a:tab pos="762846" algn="l"/>
                <a:tab pos="1525692" algn="l"/>
                <a:tab pos="2288537" algn="l"/>
                <a:tab pos="3051383" algn="l"/>
              </a:tabLst>
              <a:defRPr>
                <a:solidFill>
                  <a:schemeClr val="bg1"/>
                </a:solidFill>
                <a:latin typeface="Calibri" panose="020F0502020204030204" pitchFamily="34" charset="0"/>
                <a:ea typeface="Microsoft YaHei" panose="020B0503020204020204" pitchFamily="34" charset="-122"/>
              </a:defRPr>
            </a:lvl3pPr>
            <a:lvl4pPr>
              <a:tabLst>
                <a:tab pos="762846" algn="l"/>
                <a:tab pos="1525692" algn="l"/>
                <a:tab pos="2288537" algn="l"/>
                <a:tab pos="3051383" algn="l"/>
              </a:tabLst>
              <a:defRPr>
                <a:solidFill>
                  <a:schemeClr val="bg1"/>
                </a:solidFill>
                <a:latin typeface="Calibri" panose="020F0502020204030204" pitchFamily="34" charset="0"/>
                <a:ea typeface="Microsoft YaHei" panose="020B0503020204020204" pitchFamily="34" charset="-122"/>
              </a:defRPr>
            </a:lvl4pPr>
            <a:lvl5pPr>
              <a:tabLst>
                <a:tab pos="762846" algn="l"/>
                <a:tab pos="1525692" algn="l"/>
                <a:tab pos="2288537" algn="l"/>
                <a:tab pos="3051383" algn="l"/>
              </a:tabLst>
              <a:defRPr>
                <a:solidFill>
                  <a:schemeClr val="bg1"/>
                </a:solidFill>
                <a:latin typeface="Calibri" panose="020F0502020204030204" pitchFamily="34" charset="0"/>
                <a:ea typeface="Microsoft YaHei" panose="020B0503020204020204" pitchFamily="34" charset="-122"/>
              </a:defRPr>
            </a:lvl5pPr>
            <a:lvl6pPr marL="2649885" indent="-240899" defTabSz="481797" eaLnBrk="0" fontAlgn="base" hangingPunct="0">
              <a:spcBef>
                <a:spcPct val="0"/>
              </a:spcBef>
              <a:spcAft>
                <a:spcPct val="0"/>
              </a:spcAft>
              <a:tabLst>
                <a:tab pos="762846" algn="l"/>
                <a:tab pos="1525692" algn="l"/>
                <a:tab pos="2288537" algn="l"/>
                <a:tab pos="3051383" algn="l"/>
              </a:tabLst>
              <a:defRPr>
                <a:solidFill>
                  <a:schemeClr val="bg1"/>
                </a:solidFill>
                <a:latin typeface="Calibri" panose="020F0502020204030204" pitchFamily="34" charset="0"/>
                <a:ea typeface="Microsoft YaHei" panose="020B0503020204020204" pitchFamily="34" charset="-122"/>
              </a:defRPr>
            </a:lvl6pPr>
            <a:lvl7pPr marL="3131683" indent="-240899" defTabSz="481797" eaLnBrk="0" fontAlgn="base" hangingPunct="0">
              <a:spcBef>
                <a:spcPct val="0"/>
              </a:spcBef>
              <a:spcAft>
                <a:spcPct val="0"/>
              </a:spcAft>
              <a:tabLst>
                <a:tab pos="762846" algn="l"/>
                <a:tab pos="1525692" algn="l"/>
                <a:tab pos="2288537" algn="l"/>
                <a:tab pos="3051383" algn="l"/>
              </a:tabLst>
              <a:defRPr>
                <a:solidFill>
                  <a:schemeClr val="bg1"/>
                </a:solidFill>
                <a:latin typeface="Calibri" panose="020F0502020204030204" pitchFamily="34" charset="0"/>
                <a:ea typeface="Microsoft YaHei" panose="020B0503020204020204" pitchFamily="34" charset="-122"/>
              </a:defRPr>
            </a:lvl7pPr>
            <a:lvl8pPr marL="3613480" indent="-240899" defTabSz="481797" eaLnBrk="0" fontAlgn="base" hangingPunct="0">
              <a:spcBef>
                <a:spcPct val="0"/>
              </a:spcBef>
              <a:spcAft>
                <a:spcPct val="0"/>
              </a:spcAft>
              <a:tabLst>
                <a:tab pos="762846" algn="l"/>
                <a:tab pos="1525692" algn="l"/>
                <a:tab pos="2288537" algn="l"/>
                <a:tab pos="3051383" algn="l"/>
              </a:tabLst>
              <a:defRPr>
                <a:solidFill>
                  <a:schemeClr val="bg1"/>
                </a:solidFill>
                <a:latin typeface="Calibri" panose="020F0502020204030204" pitchFamily="34" charset="0"/>
                <a:ea typeface="Microsoft YaHei" panose="020B0503020204020204" pitchFamily="34" charset="-122"/>
              </a:defRPr>
            </a:lvl8pPr>
            <a:lvl9pPr marL="4095278" indent="-240899" defTabSz="481797" eaLnBrk="0" fontAlgn="base" hangingPunct="0">
              <a:spcBef>
                <a:spcPct val="0"/>
              </a:spcBef>
              <a:spcAft>
                <a:spcPct val="0"/>
              </a:spcAft>
              <a:tabLst>
                <a:tab pos="762846" algn="l"/>
                <a:tab pos="1525692" algn="l"/>
                <a:tab pos="2288537" algn="l"/>
                <a:tab pos="3051383" algn="l"/>
              </a:tabLst>
              <a:defRPr>
                <a:solidFill>
                  <a:schemeClr val="bg1"/>
                </a:solidFill>
                <a:latin typeface="Calibri" panose="020F0502020204030204" pitchFamily="34" charset="0"/>
                <a:ea typeface="Microsoft YaHei" panose="020B0503020204020204" pitchFamily="34" charset="-122"/>
              </a:defRPr>
            </a:lvl9pPr>
          </a:lstStyle>
          <a:p>
            <a:fld id="{2D63EC87-C95A-4085-9B48-CD37D2254CEA}" type="slidenum">
              <a:rPr lang="en-US" altLang="en-US">
                <a:solidFill>
                  <a:srgbClr val="000000"/>
                </a:solidFill>
                <a:latin typeface="Times New Roman" panose="02020603050405020304" pitchFamily="18" charset="0"/>
              </a:rPr>
              <a:pPr/>
              <a:t>23</a:t>
            </a:fld>
            <a:endParaRPr lang="en-US" altLang="en-US">
              <a:solidFill>
                <a:srgbClr val="000000"/>
              </a:solidFill>
              <a:latin typeface="Times New Roman" panose="02020603050405020304" pitchFamily="18" charset="0"/>
            </a:endParaRPr>
          </a:p>
        </p:txBody>
      </p:sp>
      <p:sp>
        <p:nvSpPr>
          <p:cNvPr id="37891" name="Text Box 1"/>
          <p:cNvSpPr txBox="1">
            <a:spLocks noChangeArrowheads="1"/>
          </p:cNvSpPr>
          <p:nvPr/>
        </p:nvSpPr>
        <p:spPr bwMode="auto">
          <a:xfrm>
            <a:off x="0" y="0"/>
            <a:ext cx="1736" cy="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4842" tIns="47421" rIns="94842" bIns="47421"/>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ea typeface="Microsoft YaHei" panose="020B0503020204020204" pitchFamily="34" charset="-122"/>
              </a:defRPr>
            </a:lvl9pPr>
          </a:lstStyle>
          <a:p>
            <a:pPr eaLnBrk="1">
              <a:lnSpc>
                <a:spcPct val="104000"/>
              </a:lnSpc>
              <a:buSzPct val="100000"/>
            </a:pPr>
            <a:fld id="{73E83CF7-5195-4B7F-866D-C5890F291E9E}" type="slidenum">
              <a:rPr lang="en-US" altLang="en-US" sz="1500">
                <a:solidFill>
                  <a:srgbClr val="FFFFFF"/>
                </a:solidFill>
                <a:latin typeface="Trebuchet MS" panose="020B0603020202020204" pitchFamily="34" charset="0"/>
              </a:rPr>
              <a:pPr eaLnBrk="1">
                <a:lnSpc>
                  <a:spcPct val="104000"/>
                </a:lnSpc>
                <a:buSzPct val="100000"/>
              </a:pPr>
              <a:t>23</a:t>
            </a:fld>
            <a:endParaRPr lang="en-US" altLang="en-US" sz="1500">
              <a:solidFill>
                <a:srgbClr val="FFFFFF"/>
              </a:solidFill>
              <a:latin typeface="Trebuchet MS" panose="020B0603020202020204" pitchFamily="34" charset="0"/>
            </a:endParaRPr>
          </a:p>
        </p:txBody>
      </p:sp>
      <p:sp>
        <p:nvSpPr>
          <p:cNvPr id="37892" name="Rectangle 2"/>
          <p:cNvSpPr>
            <a:spLocks noGrp="1" noRot="1" noChangeAspect="1" noChangeArrowheads="1" noTextEdit="1"/>
          </p:cNvSpPr>
          <p:nvPr>
            <p:ph type="sldImg"/>
          </p:nvPr>
        </p:nvSpPr>
        <p:spPr>
          <a:xfrm>
            <a:off x="893763" y="765175"/>
            <a:ext cx="6707187" cy="3771900"/>
          </a:xfrm>
          <a:solidFill>
            <a:srgbClr val="FFFFFF"/>
          </a:solidFill>
          <a:ln>
            <a:solidFill>
              <a:srgbClr val="000000"/>
            </a:solidFill>
            <a:miter lim="800000"/>
            <a:headEnd/>
            <a:tailEnd/>
          </a:ln>
        </p:spPr>
      </p:sp>
      <p:sp>
        <p:nvSpPr>
          <p:cNvPr id="37893" name="Rectangle 3"/>
          <p:cNvSpPr>
            <a:spLocks noGrp="1" noChangeArrowheads="1"/>
          </p:cNvSpPr>
          <p:nvPr>
            <p:ph type="body" idx="1"/>
          </p:nvPr>
        </p:nvSpPr>
        <p:spPr>
          <a:xfrm>
            <a:off x="850531" y="4782318"/>
            <a:ext cx="6795567" cy="452802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0"/>
              </a:spcBef>
              <a:tabLst>
                <a:tab pos="0" algn="l"/>
                <a:tab pos="481797" algn="l"/>
                <a:tab pos="963595" algn="l"/>
                <a:tab pos="1445392" algn="l"/>
                <a:tab pos="1927189" algn="l"/>
                <a:tab pos="2408987" algn="l"/>
                <a:tab pos="2890784" algn="l"/>
                <a:tab pos="3372582" algn="l"/>
                <a:tab pos="3854379" algn="l"/>
                <a:tab pos="4336176" algn="l"/>
                <a:tab pos="4817974" algn="l"/>
                <a:tab pos="5299771" algn="l"/>
                <a:tab pos="5781568" algn="l"/>
                <a:tab pos="6263366" algn="l"/>
                <a:tab pos="6745163" algn="l"/>
                <a:tab pos="7226960" algn="l"/>
                <a:tab pos="7708758" algn="l"/>
                <a:tab pos="8190555" algn="l"/>
                <a:tab pos="8672352" algn="l"/>
                <a:tab pos="9154150" algn="l"/>
                <a:tab pos="9635947" algn="l"/>
              </a:tabLst>
            </a:pPr>
            <a:endParaRPr lang="en-US" altLang="en-US" sz="2100">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3209535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6D229796-B098-47AD-9CCA-A56D0E1CADBF}" type="slidenum">
              <a:rPr lang="en-IN" smtClean="0"/>
              <a:t>4</a:t>
            </a:fld>
            <a:endParaRPr lang="en-IN"/>
          </a:p>
        </p:txBody>
      </p:sp>
    </p:spTree>
    <p:extLst>
      <p:ext uri="{BB962C8B-B14F-4D97-AF65-F5344CB8AC3E}">
        <p14:creationId xmlns:p14="http://schemas.microsoft.com/office/powerpoint/2010/main" val="817434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6D229796-B098-47AD-9CCA-A56D0E1CADBF}" type="slidenum">
              <a:rPr lang="en-IN" smtClean="0"/>
              <a:t>7</a:t>
            </a:fld>
            <a:endParaRPr lang="en-IN"/>
          </a:p>
        </p:txBody>
      </p:sp>
    </p:spTree>
    <p:extLst>
      <p:ext uri="{BB962C8B-B14F-4D97-AF65-F5344CB8AC3E}">
        <p14:creationId xmlns:p14="http://schemas.microsoft.com/office/powerpoint/2010/main" val="309648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IN" sz="1200" b="0" i="0" u="none" strike="noStrike" dirty="0">
                <a:solidFill>
                  <a:srgbClr val="000000"/>
                </a:solidFill>
                <a:effectLst/>
                <a:latin typeface="Calibri" panose="020F0502020204030204" pitchFamily="34" charset="0"/>
              </a:rPr>
              <a:t>The Air Quality Model is having Node MCU as controller which is collecting data at every 15 second  about particulate matter, gases like CO, NO2, NH3 and environmental parameters like temperature and Relative humidity.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IN" sz="1200" b="0" i="0" u="none" strike="noStrike" dirty="0">
                <a:solidFill>
                  <a:srgbClr val="000000"/>
                </a:solidFill>
                <a:effectLst/>
                <a:latin typeface="Calibri" panose="020F0502020204030204" pitchFamily="34" charset="0"/>
              </a:rPr>
              <a:t>Data get updated on </a:t>
            </a:r>
            <a:r>
              <a:rPr lang="en-IN" sz="1200" b="0" i="0" u="none" strike="noStrike" dirty="0" err="1">
                <a:solidFill>
                  <a:srgbClr val="000000"/>
                </a:solidFill>
                <a:effectLst/>
                <a:latin typeface="Calibri" panose="020F0502020204030204" pitchFamily="34" charset="0"/>
              </a:rPr>
              <a:t>Thingspeak</a:t>
            </a:r>
            <a:r>
              <a:rPr lang="en-IN" sz="1200" b="0" i="0" u="none" strike="noStrike" dirty="0">
                <a:solidFill>
                  <a:srgbClr val="000000"/>
                </a:solidFill>
                <a:effectLst/>
                <a:latin typeface="Calibri" panose="020F0502020204030204" pitchFamily="34" charset="0"/>
              </a:rPr>
              <a:t> and OneM2M server in string format </a:t>
            </a:r>
            <a:r>
              <a:rPr lang="en-IN" sz="1200" b="0" i="0" u="none" strike="noStrike" dirty="0">
                <a:solidFill>
                  <a:srgbClr val="000000"/>
                </a:solidFill>
                <a:effectLst/>
                <a:latin typeface="Calibri" panose="020F0502020204030204" pitchFamily="34" charset="0"/>
                <a:sym typeface="Wingdings" panose="05000000000000000000" pitchFamily="2" charset="2"/>
              </a:rPr>
              <a:t>:{</a:t>
            </a:r>
            <a:r>
              <a:rPr lang="en-IN" sz="1200" b="0" i="0" u="none" strike="noStrike" dirty="0" err="1">
                <a:solidFill>
                  <a:srgbClr val="000000"/>
                </a:solidFill>
                <a:effectLst/>
                <a:latin typeface="Calibri" panose="020F0502020204030204" pitchFamily="34" charset="0"/>
                <a:sym typeface="Wingdings" panose="05000000000000000000" pitchFamily="2" charset="2"/>
              </a:rPr>
              <a:t>time_stamp</a:t>
            </a:r>
            <a:r>
              <a:rPr lang="en-IN" sz="1200" b="0" i="0" u="none" strike="noStrike" dirty="0">
                <a:solidFill>
                  <a:srgbClr val="000000"/>
                </a:solidFill>
                <a:effectLst/>
                <a:latin typeface="Calibri" panose="020F0502020204030204" pitchFamily="34" charset="0"/>
                <a:sym typeface="Wingdings" panose="05000000000000000000" pitchFamily="2" charset="2"/>
              </a:rPr>
              <a:t>, pm25, pm10, temp, rh, co, no2, nh3, </a:t>
            </a:r>
            <a:r>
              <a:rPr lang="en-IN" sz="1200" b="0" i="0" u="none" strike="noStrike" dirty="0" err="1">
                <a:solidFill>
                  <a:srgbClr val="000000"/>
                </a:solidFill>
                <a:effectLst/>
                <a:latin typeface="Calibri" panose="020F0502020204030204" pitchFamily="34" charset="0"/>
                <a:sym typeface="Wingdings" panose="05000000000000000000" pitchFamily="2" charset="2"/>
              </a:rPr>
              <a:t>aqi</a:t>
            </a:r>
            <a:r>
              <a:rPr lang="en-IN" sz="1200" b="0" i="0" u="none" strike="noStrike" dirty="0">
                <a:solidFill>
                  <a:srgbClr val="000000"/>
                </a:solidFill>
                <a:effectLst/>
                <a:latin typeface="Calibri" panose="020F0502020204030204" pitchFamily="34" charset="0"/>
                <a:sym typeface="Wingdings" panose="05000000000000000000" pitchFamily="2" charset="2"/>
              </a:rPr>
              <a:t>, </a:t>
            </a:r>
            <a:r>
              <a:rPr lang="en-IN" sz="1200" b="0" i="0" u="none" strike="noStrike" dirty="0" err="1">
                <a:solidFill>
                  <a:srgbClr val="000000"/>
                </a:solidFill>
                <a:effectLst/>
                <a:latin typeface="Calibri" panose="020F0502020204030204" pitchFamily="34" charset="0"/>
                <a:sym typeface="Wingdings" panose="05000000000000000000" pitchFamily="2" charset="2"/>
              </a:rPr>
              <a:t>aql</a:t>
            </a:r>
            <a:r>
              <a:rPr lang="en-IN" sz="1200" b="0" i="0" u="none" strike="noStrike" dirty="0">
                <a:solidFill>
                  <a:srgbClr val="000000"/>
                </a:solidFill>
                <a:effectLst/>
                <a:latin typeface="Calibri" panose="020F0502020204030204" pitchFamily="34" charset="0"/>
                <a:sym typeface="Wingdings" panose="05000000000000000000" pitchFamily="2" charset="2"/>
              </a:rPr>
              <a:t>, </a:t>
            </a:r>
            <a:r>
              <a:rPr lang="en-IN" sz="1200" b="0" i="0" u="none" strike="noStrike" dirty="0" err="1">
                <a:solidFill>
                  <a:srgbClr val="000000"/>
                </a:solidFill>
                <a:effectLst/>
                <a:latin typeface="Calibri" panose="020F0502020204030204" pitchFamily="34" charset="0"/>
                <a:sym typeface="Wingdings" panose="05000000000000000000" pitchFamily="2" charset="2"/>
              </a:rPr>
              <a:t>aqlmp</a:t>
            </a:r>
            <a:r>
              <a:rPr lang="en-IN" sz="1200" b="0" i="0" u="none" strike="noStrike" dirty="0">
                <a:solidFill>
                  <a:srgbClr val="000000"/>
                </a:solidFill>
                <a:effectLst/>
                <a:latin typeface="Calibri" panose="020F0502020204030204" pitchFamily="34" charset="0"/>
                <a:sym typeface="Wingdings" panose="05000000000000000000" pitchFamily="2" charset="2"/>
              </a:rPr>
              <a:t>, 15sec data/ 10 min data}</a:t>
            </a:r>
            <a:r>
              <a:rPr lang="en-IN" sz="1200" b="0" i="0" u="none" strike="noStrike" dirty="0">
                <a:solidFill>
                  <a:srgbClr val="000000"/>
                </a:solidFill>
                <a:effectLst/>
                <a:latin typeface="Calibri" panose="020F0502020204030204" pitchFamily="34" charset="0"/>
              </a:rPr>
              <a:t>  at every 1 minute through Jio-Fi or IIIT access point from where the data got fetched to dashboard.</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IN" dirty="0"/>
          </a:p>
        </p:txBody>
      </p:sp>
      <p:sp>
        <p:nvSpPr>
          <p:cNvPr id="4" name="Slide Number Placeholder 3"/>
          <p:cNvSpPr>
            <a:spLocks noGrp="1"/>
          </p:cNvSpPr>
          <p:nvPr>
            <p:ph type="sldNum" sz="quarter" idx="5"/>
          </p:nvPr>
        </p:nvSpPr>
        <p:spPr/>
        <p:txBody>
          <a:bodyPr/>
          <a:lstStyle/>
          <a:p>
            <a:fld id="{6D229796-B098-47AD-9CCA-A56D0E1CADBF}" type="slidenum">
              <a:rPr lang="en-IN" smtClean="0"/>
              <a:t>8</a:t>
            </a:fld>
            <a:endParaRPr lang="en-IN"/>
          </a:p>
        </p:txBody>
      </p:sp>
    </p:spTree>
    <p:extLst>
      <p:ext uri="{BB962C8B-B14F-4D97-AF65-F5344CB8AC3E}">
        <p14:creationId xmlns:p14="http://schemas.microsoft.com/office/powerpoint/2010/main" val="563692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6D229796-B098-47AD-9CCA-A56D0E1CADBF}" type="slidenum">
              <a:rPr lang="en-IN" smtClean="0"/>
              <a:t>9</a:t>
            </a:fld>
            <a:endParaRPr lang="en-IN"/>
          </a:p>
        </p:txBody>
      </p:sp>
    </p:spTree>
    <p:extLst>
      <p:ext uri="{BB962C8B-B14F-4D97-AF65-F5344CB8AC3E}">
        <p14:creationId xmlns:p14="http://schemas.microsoft.com/office/powerpoint/2010/main" val="1506602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6D229796-B098-47AD-9CCA-A56D0E1CADBF}" type="slidenum">
              <a:rPr lang="en-IN" smtClean="0"/>
              <a:t>10</a:t>
            </a:fld>
            <a:endParaRPr lang="en-IN"/>
          </a:p>
        </p:txBody>
      </p:sp>
    </p:spTree>
    <p:extLst>
      <p:ext uri="{BB962C8B-B14F-4D97-AF65-F5344CB8AC3E}">
        <p14:creationId xmlns:p14="http://schemas.microsoft.com/office/powerpoint/2010/main" val="642725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6D229796-B098-47AD-9CCA-A56D0E1CADBF}" type="slidenum">
              <a:rPr lang="en-IN" smtClean="0"/>
              <a:t>11</a:t>
            </a:fld>
            <a:endParaRPr lang="en-IN"/>
          </a:p>
        </p:txBody>
      </p:sp>
    </p:spTree>
    <p:extLst>
      <p:ext uri="{BB962C8B-B14F-4D97-AF65-F5344CB8AC3E}">
        <p14:creationId xmlns:p14="http://schemas.microsoft.com/office/powerpoint/2010/main" val="3235690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6D229796-B098-47AD-9CCA-A56D0E1CADBF}" type="slidenum">
              <a:rPr lang="en-IN" smtClean="0"/>
              <a:t>12</a:t>
            </a:fld>
            <a:endParaRPr lang="en-IN"/>
          </a:p>
        </p:txBody>
      </p:sp>
    </p:spTree>
    <p:extLst>
      <p:ext uri="{BB962C8B-B14F-4D97-AF65-F5344CB8AC3E}">
        <p14:creationId xmlns:p14="http://schemas.microsoft.com/office/powerpoint/2010/main" val="3232239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Apart from air quality , water quality should also be managed in smart  city. In this vertical Water quality is analyzed, various parameters like TDS, Turbidity, Temperature and pH have to be considered. Hence different sensors are used to measure these individual parameters. The ESP32 controller collects the data from the sensors.  </a:t>
            </a:r>
            <a:r>
              <a:rPr lang="en-US" sz="1200" b="0" i="0" dirty="0">
                <a:solidFill>
                  <a:srgbClr val="000000"/>
                </a:solidFill>
                <a:effectLst/>
                <a:latin typeface="Calibri" panose="020F0502020204030204" pitchFamily="34" charset="0"/>
              </a:rPr>
              <a:t>​</a:t>
            </a:r>
            <a:r>
              <a:rPr lang="en-IN" sz="1000" b="0" i="0" u="none" strike="noStrike" dirty="0">
                <a:solidFill>
                  <a:srgbClr val="000000"/>
                </a:solidFill>
                <a:effectLst/>
                <a:latin typeface="Calibri" panose="020F0502020204030204" pitchFamily="34" charset="0"/>
              </a:rPr>
              <a:t>Data get updated on </a:t>
            </a:r>
            <a:r>
              <a:rPr lang="en-IN" sz="1000" b="0" i="0" u="none" strike="noStrike" dirty="0" err="1">
                <a:solidFill>
                  <a:srgbClr val="000000"/>
                </a:solidFill>
                <a:effectLst/>
                <a:latin typeface="Calibri" panose="020F0502020204030204" pitchFamily="34" charset="0"/>
              </a:rPr>
              <a:t>Thingspeak</a:t>
            </a:r>
            <a:r>
              <a:rPr lang="en-IN" sz="1000" b="0" i="0" u="none" strike="noStrike" dirty="0">
                <a:solidFill>
                  <a:srgbClr val="000000"/>
                </a:solidFill>
                <a:effectLst/>
                <a:latin typeface="Calibri" panose="020F0502020204030204" pitchFamily="34" charset="0"/>
              </a:rPr>
              <a:t> and OneM2M server in string format </a:t>
            </a:r>
            <a:r>
              <a:rPr lang="en-IN" sz="1000" b="0" i="0" u="none" strike="noStrike" dirty="0">
                <a:solidFill>
                  <a:srgbClr val="000000"/>
                </a:solidFill>
                <a:effectLst/>
                <a:latin typeface="Calibri" panose="020F0502020204030204" pitchFamily="34" charset="0"/>
                <a:sym typeface="Wingdings" panose="05000000000000000000" pitchFamily="2" charset="2"/>
              </a:rPr>
              <a:t>:{</a:t>
            </a:r>
            <a:r>
              <a:rPr lang="en-US" sz="1200" b="0" i="0" u="none" strike="noStrike" dirty="0">
                <a:solidFill>
                  <a:srgbClr val="444444"/>
                </a:solidFill>
                <a:effectLst/>
                <a:latin typeface="Trebuchet MS" panose="020B0603020202020204" pitchFamily="34" charset="0"/>
              </a:rPr>
              <a:t>Time Stamp, Turbidity, pH, Water Level</a:t>
            </a:r>
            <a:r>
              <a:rPr lang="en-IN" sz="1000" b="0" i="0" u="none" strike="noStrike" dirty="0">
                <a:solidFill>
                  <a:srgbClr val="000000"/>
                </a:solidFill>
                <a:effectLst/>
                <a:latin typeface="Calibri" panose="020F0502020204030204" pitchFamily="34" charset="0"/>
                <a:sym typeface="Wingdings" panose="05000000000000000000" pitchFamily="2" charset="2"/>
              </a:rPr>
              <a:t>}</a:t>
            </a:r>
            <a:r>
              <a:rPr lang="en-IN" sz="1000" b="0" i="0" u="none" strike="noStrike" dirty="0">
                <a:solidFill>
                  <a:srgbClr val="000000"/>
                </a:solidFill>
                <a:effectLst/>
                <a:latin typeface="Calibri" panose="020F0502020204030204" pitchFamily="34" charset="0"/>
              </a:rPr>
              <a:t>  at every 5 minute through  IIIT access point from where the data got fetched to dashboard</a:t>
            </a:r>
            <a:endParaRPr lang="en-IN" dirty="0"/>
          </a:p>
          <a:p>
            <a:endParaRPr lang="en-IN" dirty="0"/>
          </a:p>
        </p:txBody>
      </p:sp>
      <p:sp>
        <p:nvSpPr>
          <p:cNvPr id="4" name="Slide Number Placeholder 3"/>
          <p:cNvSpPr>
            <a:spLocks noGrp="1"/>
          </p:cNvSpPr>
          <p:nvPr>
            <p:ph type="sldNum" sz="quarter" idx="5"/>
          </p:nvPr>
        </p:nvSpPr>
        <p:spPr/>
        <p:txBody>
          <a:bodyPr/>
          <a:lstStyle/>
          <a:p>
            <a:fld id="{6D229796-B098-47AD-9CCA-A56D0E1CADBF}" type="slidenum">
              <a:rPr lang="en-IN" smtClean="0"/>
              <a:t>13</a:t>
            </a:fld>
            <a:endParaRPr lang="en-IN"/>
          </a:p>
        </p:txBody>
      </p:sp>
    </p:spTree>
    <p:extLst>
      <p:ext uri="{BB962C8B-B14F-4D97-AF65-F5344CB8AC3E}">
        <p14:creationId xmlns:p14="http://schemas.microsoft.com/office/powerpoint/2010/main" val="25996586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6F23ED-0E0F-4C47-9B9F-24323C66C420}"/>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11240655" y="129077"/>
            <a:ext cx="867643" cy="428192"/>
          </a:xfrm>
          <a:prstGeom prst="rect">
            <a:avLst/>
          </a:prstGeom>
        </p:spPr>
      </p:pic>
      <p:pic>
        <p:nvPicPr>
          <p:cNvPr id="3" name="Picture 2">
            <a:extLst>
              <a:ext uri="{FF2B5EF4-FFF2-40B4-BE49-F238E27FC236}">
                <a16:creationId xmlns:a16="http://schemas.microsoft.com/office/drawing/2014/main" id="{8164B6FF-BD86-4643-99E0-D8B89F11E3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612" y="129077"/>
            <a:ext cx="425515" cy="744909"/>
          </a:xfrm>
          <a:prstGeom prst="rect">
            <a:avLst/>
          </a:prstGeom>
        </p:spPr>
      </p:pic>
      <p:sp>
        <p:nvSpPr>
          <p:cNvPr id="5" name="TextBox 4">
            <a:extLst>
              <a:ext uri="{FF2B5EF4-FFF2-40B4-BE49-F238E27FC236}">
                <a16:creationId xmlns:a16="http://schemas.microsoft.com/office/drawing/2014/main" id="{D9F02475-C8B8-4251-8C58-017BC0B0A63B}"/>
              </a:ext>
            </a:extLst>
          </p:cNvPr>
          <p:cNvSpPr txBox="1"/>
          <p:nvPr userDrawn="1"/>
        </p:nvSpPr>
        <p:spPr>
          <a:xfrm>
            <a:off x="1289915" y="704850"/>
            <a:ext cx="9672725" cy="1077218"/>
          </a:xfrm>
          <a:prstGeom prst="rect">
            <a:avLst/>
          </a:prstGeom>
          <a:noFill/>
        </p:spPr>
        <p:txBody>
          <a:bodyPr wrap="square" rtlCol="0">
            <a:spAutoFit/>
          </a:bodyPr>
          <a:lstStyle/>
          <a:p>
            <a:pPr algn="ctr"/>
            <a:r>
              <a:rPr lang="en-US" sz="3200" dirty="0">
                <a:solidFill>
                  <a:srgbClr val="002060"/>
                </a:solidFill>
                <a:effectLst>
                  <a:outerShdw blurRad="38100" dist="38100" dir="2700000" algn="tl">
                    <a:srgbClr val="000000">
                      <a:alpha val="43137"/>
                    </a:srgbClr>
                  </a:outerShdw>
                </a:effectLst>
              </a:rPr>
              <a:t>C-DOT-TSDSI Webinar Series: </a:t>
            </a:r>
          </a:p>
          <a:p>
            <a:pPr algn="ctr"/>
            <a:r>
              <a:rPr lang="en-US" sz="3200" dirty="0">
                <a:solidFill>
                  <a:srgbClr val="002060"/>
                </a:solidFill>
                <a:effectLst>
                  <a:outerShdw blurRad="38100" dist="38100" dir="2700000" algn="tl">
                    <a:srgbClr val="000000">
                      <a:alpha val="43137"/>
                    </a:srgbClr>
                  </a:outerShdw>
                </a:effectLst>
              </a:rPr>
              <a:t>The National Standards for IoT – Smart Cities Perspective </a:t>
            </a:r>
            <a:endParaRPr lang="en-IN" sz="3200"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35654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60609-91D5-4684-8D08-C1F640C2B8A4}"/>
              </a:ext>
            </a:extLst>
          </p:cNvPr>
          <p:cNvSpPr>
            <a:spLocks noGrp="1"/>
          </p:cNvSpPr>
          <p:nvPr>
            <p:ph type="title"/>
          </p:nvPr>
        </p:nvSpPr>
        <p:spPr/>
        <p:txBody>
          <a:bodyPr/>
          <a:lstStyle>
            <a:lvl1pPr>
              <a:defRPr>
                <a:solidFill>
                  <a:srgbClr val="002060"/>
                </a:solidFill>
              </a:defRPr>
            </a:lvl1pPr>
          </a:lstStyle>
          <a:p>
            <a:r>
              <a:rPr lang="en-US" dirty="0"/>
              <a:t>Click to edit Master title style</a:t>
            </a:r>
            <a:endParaRPr lang="en-IN" dirty="0"/>
          </a:p>
        </p:txBody>
      </p:sp>
      <p:sp>
        <p:nvSpPr>
          <p:cNvPr id="3" name="Vertical Text Placeholder 2">
            <a:extLst>
              <a:ext uri="{FF2B5EF4-FFF2-40B4-BE49-F238E27FC236}">
                <a16:creationId xmlns:a16="http://schemas.microsoft.com/office/drawing/2014/main" id="{C42190AE-A774-4F7F-B06F-5A2A6A21161B}"/>
              </a:ext>
            </a:extLst>
          </p:cNvPr>
          <p:cNvSpPr>
            <a:spLocks noGrp="1"/>
          </p:cNvSpPr>
          <p:nvPr>
            <p:ph type="body" orient="vert" idx="1"/>
          </p:nvPr>
        </p:nvSpPr>
        <p:spPr/>
        <p:txBody>
          <a:bodyPr vert="eaVert"/>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a:extLst>
              <a:ext uri="{FF2B5EF4-FFF2-40B4-BE49-F238E27FC236}">
                <a16:creationId xmlns:a16="http://schemas.microsoft.com/office/drawing/2014/main" id="{D016F37C-FCC6-4C03-9CF4-DD497E228045}"/>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051D7A15-6D37-464C-A4B9-AD960C7C71E5}"/>
              </a:ext>
            </a:extLst>
          </p:cNvPr>
          <p:cNvSpPr>
            <a:spLocks noGrp="1"/>
          </p:cNvSpPr>
          <p:nvPr>
            <p:ph type="ftr" sz="quarter" idx="11"/>
          </p:nvPr>
        </p:nvSpPr>
        <p:spPr/>
        <p:txBody>
          <a:bodyPr/>
          <a:lstStyle/>
          <a:p>
            <a:r>
              <a:rPr lang="en-US"/>
              <a:t>C-DOT-TSDSI Webinar Series: The National Standards for IoT - Smart Cities Perspective</a:t>
            </a:r>
            <a:endParaRPr lang="en-IN"/>
          </a:p>
        </p:txBody>
      </p:sp>
      <p:sp>
        <p:nvSpPr>
          <p:cNvPr id="6" name="Slide Number Placeholder 5">
            <a:extLst>
              <a:ext uri="{FF2B5EF4-FFF2-40B4-BE49-F238E27FC236}">
                <a16:creationId xmlns:a16="http://schemas.microsoft.com/office/drawing/2014/main" id="{D3C14189-223A-4050-B27B-8A49D5DD8D59}"/>
              </a:ext>
            </a:extLst>
          </p:cNvPr>
          <p:cNvSpPr>
            <a:spLocks noGrp="1"/>
          </p:cNvSpPr>
          <p:nvPr>
            <p:ph type="sldNum" sz="quarter" idx="12"/>
          </p:nvPr>
        </p:nvSpPr>
        <p:spPr/>
        <p:txBody>
          <a:bodyPr/>
          <a:lstStyle/>
          <a:p>
            <a:fld id="{179604BD-105F-4BED-82BA-A68631445B1D}" type="slidenum">
              <a:rPr lang="en-IN" smtClean="0"/>
              <a:t>‹#›</a:t>
            </a:fld>
            <a:endParaRPr lang="en-IN"/>
          </a:p>
        </p:txBody>
      </p:sp>
      <p:pic>
        <p:nvPicPr>
          <p:cNvPr id="9" name="Picture 8">
            <a:extLst>
              <a:ext uri="{FF2B5EF4-FFF2-40B4-BE49-F238E27FC236}">
                <a16:creationId xmlns:a16="http://schemas.microsoft.com/office/drawing/2014/main" id="{EA9A1674-BB5E-4FA9-A74B-7AFE54597543}"/>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11240655" y="129077"/>
            <a:ext cx="867643" cy="428192"/>
          </a:xfrm>
          <a:prstGeom prst="rect">
            <a:avLst/>
          </a:prstGeom>
        </p:spPr>
      </p:pic>
      <p:pic>
        <p:nvPicPr>
          <p:cNvPr id="10" name="Picture 9">
            <a:extLst>
              <a:ext uri="{FF2B5EF4-FFF2-40B4-BE49-F238E27FC236}">
                <a16:creationId xmlns:a16="http://schemas.microsoft.com/office/drawing/2014/main" id="{EF684AE7-9758-4BFD-BBB5-BD4FB598053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612" y="129077"/>
            <a:ext cx="425515" cy="744909"/>
          </a:xfrm>
          <a:prstGeom prst="rect">
            <a:avLst/>
          </a:prstGeom>
        </p:spPr>
      </p:pic>
    </p:spTree>
    <p:extLst>
      <p:ext uri="{BB962C8B-B14F-4D97-AF65-F5344CB8AC3E}">
        <p14:creationId xmlns:p14="http://schemas.microsoft.com/office/powerpoint/2010/main" val="2918309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CB2CF3-8380-4407-B9C6-42DC01F82A38}"/>
              </a:ext>
            </a:extLst>
          </p:cNvPr>
          <p:cNvSpPr>
            <a:spLocks noGrp="1"/>
          </p:cNvSpPr>
          <p:nvPr>
            <p:ph type="title" orient="vert"/>
          </p:nvPr>
        </p:nvSpPr>
        <p:spPr>
          <a:xfrm>
            <a:off x="8724900" y="365125"/>
            <a:ext cx="2628900" cy="5811838"/>
          </a:xfrm>
        </p:spPr>
        <p:txBody>
          <a:bodyPr vert="eaVert"/>
          <a:lstStyle>
            <a:lvl1pPr>
              <a:defRPr>
                <a:solidFill>
                  <a:srgbClr val="002060"/>
                </a:solidFill>
              </a:defRPr>
            </a:lvl1pPr>
          </a:lstStyle>
          <a:p>
            <a:r>
              <a:rPr lang="en-US" dirty="0"/>
              <a:t>Click to edit Master title style</a:t>
            </a:r>
            <a:endParaRPr lang="en-IN" dirty="0"/>
          </a:p>
        </p:txBody>
      </p:sp>
      <p:sp>
        <p:nvSpPr>
          <p:cNvPr id="3" name="Vertical Text Placeholder 2">
            <a:extLst>
              <a:ext uri="{FF2B5EF4-FFF2-40B4-BE49-F238E27FC236}">
                <a16:creationId xmlns:a16="http://schemas.microsoft.com/office/drawing/2014/main" id="{1189AB8F-BE22-49B5-ABC6-4C00465324BA}"/>
              </a:ext>
            </a:extLst>
          </p:cNvPr>
          <p:cNvSpPr>
            <a:spLocks noGrp="1"/>
          </p:cNvSpPr>
          <p:nvPr>
            <p:ph type="body" orient="vert" idx="1"/>
          </p:nvPr>
        </p:nvSpPr>
        <p:spPr>
          <a:xfrm>
            <a:off x="838200" y="365125"/>
            <a:ext cx="7734300" cy="5811838"/>
          </a:xfrm>
        </p:spPr>
        <p:txBody>
          <a:bodyPr vert="eaVert"/>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a:extLst>
              <a:ext uri="{FF2B5EF4-FFF2-40B4-BE49-F238E27FC236}">
                <a16:creationId xmlns:a16="http://schemas.microsoft.com/office/drawing/2014/main" id="{7FEC9FCF-95B4-4209-AD4D-EDB8F493AB2C}"/>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1666F470-F75C-4CD5-A237-4F9790A67CB7}"/>
              </a:ext>
            </a:extLst>
          </p:cNvPr>
          <p:cNvSpPr>
            <a:spLocks noGrp="1"/>
          </p:cNvSpPr>
          <p:nvPr>
            <p:ph type="ftr" sz="quarter" idx="11"/>
          </p:nvPr>
        </p:nvSpPr>
        <p:spPr/>
        <p:txBody>
          <a:bodyPr/>
          <a:lstStyle/>
          <a:p>
            <a:r>
              <a:rPr lang="en-US"/>
              <a:t>C-DOT-TSDSI Webinar Series: The National Standards for IoT - Smart Cities Perspective</a:t>
            </a:r>
            <a:endParaRPr lang="en-IN"/>
          </a:p>
        </p:txBody>
      </p:sp>
      <p:sp>
        <p:nvSpPr>
          <p:cNvPr id="6" name="Slide Number Placeholder 5">
            <a:extLst>
              <a:ext uri="{FF2B5EF4-FFF2-40B4-BE49-F238E27FC236}">
                <a16:creationId xmlns:a16="http://schemas.microsoft.com/office/drawing/2014/main" id="{1870B427-E843-482C-BDFE-12B97E8B5E1F}"/>
              </a:ext>
            </a:extLst>
          </p:cNvPr>
          <p:cNvSpPr>
            <a:spLocks noGrp="1"/>
          </p:cNvSpPr>
          <p:nvPr>
            <p:ph type="sldNum" sz="quarter" idx="12"/>
          </p:nvPr>
        </p:nvSpPr>
        <p:spPr/>
        <p:txBody>
          <a:bodyPr/>
          <a:lstStyle/>
          <a:p>
            <a:fld id="{179604BD-105F-4BED-82BA-A68631445B1D}" type="slidenum">
              <a:rPr lang="en-IN" smtClean="0"/>
              <a:t>‹#›</a:t>
            </a:fld>
            <a:endParaRPr lang="en-IN"/>
          </a:p>
        </p:txBody>
      </p:sp>
      <p:pic>
        <p:nvPicPr>
          <p:cNvPr id="9" name="Picture 8">
            <a:extLst>
              <a:ext uri="{FF2B5EF4-FFF2-40B4-BE49-F238E27FC236}">
                <a16:creationId xmlns:a16="http://schemas.microsoft.com/office/drawing/2014/main" id="{09E7A6C5-56D7-4842-B8AE-3DB6DCA3104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11240655" y="129077"/>
            <a:ext cx="867643" cy="428192"/>
          </a:xfrm>
          <a:prstGeom prst="rect">
            <a:avLst/>
          </a:prstGeom>
        </p:spPr>
      </p:pic>
      <p:pic>
        <p:nvPicPr>
          <p:cNvPr id="10" name="Picture 9">
            <a:extLst>
              <a:ext uri="{FF2B5EF4-FFF2-40B4-BE49-F238E27FC236}">
                <a16:creationId xmlns:a16="http://schemas.microsoft.com/office/drawing/2014/main" id="{5AC908C4-5D22-44A6-A296-CE750DD7C8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612" y="129077"/>
            <a:ext cx="425515" cy="744909"/>
          </a:xfrm>
          <a:prstGeom prst="rect">
            <a:avLst/>
          </a:prstGeom>
        </p:spPr>
      </p:pic>
    </p:spTree>
    <p:extLst>
      <p:ext uri="{BB962C8B-B14F-4D97-AF65-F5344CB8AC3E}">
        <p14:creationId xmlns:p14="http://schemas.microsoft.com/office/powerpoint/2010/main" val="4257278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4DE0A-4F78-47F4-875B-EA1BB7472174}"/>
              </a:ext>
            </a:extLst>
          </p:cNvPr>
          <p:cNvSpPr>
            <a:spLocks noGrp="1"/>
          </p:cNvSpPr>
          <p:nvPr>
            <p:ph type="title"/>
          </p:nvPr>
        </p:nvSpPr>
        <p:spPr/>
        <p:txBody>
          <a:bodyPr/>
          <a:lstStyle>
            <a:lvl1pPr>
              <a:defRPr>
                <a:solidFill>
                  <a:srgbClr val="002060"/>
                </a:solidFill>
              </a:defRPr>
            </a:lvl1p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DF61C693-FC65-4561-8343-DB6085280ACF}"/>
              </a:ext>
            </a:extLst>
          </p:cNvPr>
          <p:cNvSpPr>
            <a:spLocks noGrp="1"/>
          </p:cNvSpPr>
          <p:nvPr>
            <p:ph idx="1"/>
          </p:nvPr>
        </p:nvSpPr>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a:extLst>
              <a:ext uri="{FF2B5EF4-FFF2-40B4-BE49-F238E27FC236}">
                <a16:creationId xmlns:a16="http://schemas.microsoft.com/office/drawing/2014/main" id="{1902DBAF-EC9F-4E80-A0EB-40B6B866090F}"/>
              </a:ext>
            </a:extLst>
          </p:cNvPr>
          <p:cNvSpPr>
            <a:spLocks noGrp="1"/>
          </p:cNvSpPr>
          <p:nvPr>
            <p:ph type="dt" sz="half" idx="10"/>
          </p:nvPr>
        </p:nvSpPr>
        <p:spPr/>
        <p:txBody>
          <a:bodyPr/>
          <a:lstStyle>
            <a:lvl1pPr>
              <a:defRPr/>
            </a:lvl1pPr>
          </a:lstStyle>
          <a:p>
            <a:endParaRPr lang="en-IN" dirty="0"/>
          </a:p>
        </p:txBody>
      </p:sp>
      <p:sp>
        <p:nvSpPr>
          <p:cNvPr id="5" name="Footer Placeholder 4">
            <a:extLst>
              <a:ext uri="{FF2B5EF4-FFF2-40B4-BE49-F238E27FC236}">
                <a16:creationId xmlns:a16="http://schemas.microsoft.com/office/drawing/2014/main" id="{9BE646E4-9C71-4874-A73A-77FA4811EA89}"/>
              </a:ext>
            </a:extLst>
          </p:cNvPr>
          <p:cNvSpPr>
            <a:spLocks noGrp="1"/>
          </p:cNvSpPr>
          <p:nvPr>
            <p:ph type="ftr" sz="quarter" idx="11"/>
          </p:nvPr>
        </p:nvSpPr>
        <p:spPr/>
        <p:txBody>
          <a:bodyPr/>
          <a:lstStyle/>
          <a:p>
            <a:r>
              <a:rPr lang="en-US"/>
              <a:t>C-DOT-TSDSI Webinar Series: The National Standards for IoT - Smart Cities Perspective</a:t>
            </a:r>
            <a:endParaRPr lang="en-IN" dirty="0"/>
          </a:p>
        </p:txBody>
      </p:sp>
      <p:pic>
        <p:nvPicPr>
          <p:cNvPr id="8" name="Picture 7">
            <a:extLst>
              <a:ext uri="{FF2B5EF4-FFF2-40B4-BE49-F238E27FC236}">
                <a16:creationId xmlns:a16="http://schemas.microsoft.com/office/drawing/2014/main" id="{3A4D75AB-6F6B-49AA-8294-8E5F8A619831}"/>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11240655" y="129077"/>
            <a:ext cx="867643" cy="428192"/>
          </a:xfrm>
          <a:prstGeom prst="rect">
            <a:avLst/>
          </a:prstGeom>
        </p:spPr>
      </p:pic>
      <p:pic>
        <p:nvPicPr>
          <p:cNvPr id="10" name="Picture 9">
            <a:extLst>
              <a:ext uri="{FF2B5EF4-FFF2-40B4-BE49-F238E27FC236}">
                <a16:creationId xmlns:a16="http://schemas.microsoft.com/office/drawing/2014/main" id="{AFEBD5A2-2302-4F63-B622-649E4264A1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612" y="129077"/>
            <a:ext cx="425515" cy="744909"/>
          </a:xfrm>
          <a:prstGeom prst="rect">
            <a:avLst/>
          </a:prstGeom>
        </p:spPr>
      </p:pic>
    </p:spTree>
    <p:extLst>
      <p:ext uri="{BB962C8B-B14F-4D97-AF65-F5344CB8AC3E}">
        <p14:creationId xmlns:p14="http://schemas.microsoft.com/office/powerpoint/2010/main" val="588973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C6846-B9B1-4B16-BA2A-E8F16E5B1A26}"/>
              </a:ext>
            </a:extLst>
          </p:cNvPr>
          <p:cNvSpPr>
            <a:spLocks noGrp="1"/>
          </p:cNvSpPr>
          <p:nvPr>
            <p:ph type="title"/>
          </p:nvPr>
        </p:nvSpPr>
        <p:spPr>
          <a:xfrm>
            <a:off x="831850" y="1709738"/>
            <a:ext cx="10515600" cy="2852737"/>
          </a:xfrm>
        </p:spPr>
        <p:txBody>
          <a:bodyPr anchor="b"/>
          <a:lstStyle>
            <a:lvl1pPr>
              <a:defRPr sz="6000">
                <a:solidFill>
                  <a:srgbClr val="002060"/>
                </a:solidFill>
              </a:defRPr>
            </a:lvl1pPr>
          </a:lstStyle>
          <a:p>
            <a:r>
              <a:rPr lang="en-US" dirty="0"/>
              <a:t>Click to edit Master title style</a:t>
            </a:r>
            <a:endParaRPr lang="en-IN" dirty="0"/>
          </a:p>
        </p:txBody>
      </p:sp>
      <p:sp>
        <p:nvSpPr>
          <p:cNvPr id="3" name="Text Placeholder 2">
            <a:extLst>
              <a:ext uri="{FF2B5EF4-FFF2-40B4-BE49-F238E27FC236}">
                <a16:creationId xmlns:a16="http://schemas.microsoft.com/office/drawing/2014/main" id="{9BC44AAD-D7B0-4154-B3AB-341D21423DF2}"/>
              </a:ext>
            </a:extLst>
          </p:cNvPr>
          <p:cNvSpPr>
            <a:spLocks noGrp="1"/>
          </p:cNvSpPr>
          <p:nvPr>
            <p:ph type="body" idx="1"/>
          </p:nvPr>
        </p:nvSpPr>
        <p:spPr>
          <a:xfrm>
            <a:off x="831850" y="4589463"/>
            <a:ext cx="10515600" cy="1500187"/>
          </a:xfrm>
        </p:spPr>
        <p:txBody>
          <a:bodyPr/>
          <a:lstStyle>
            <a:lvl1pPr marL="0" indent="0">
              <a:buNone/>
              <a:defRPr sz="2400">
                <a:solidFill>
                  <a:srgbClr val="00206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3A3C2714-08D5-4BA0-8034-2FE9EE49522E}"/>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74B6F655-47A4-44CE-82D9-3F013823C266}"/>
              </a:ext>
            </a:extLst>
          </p:cNvPr>
          <p:cNvSpPr>
            <a:spLocks noGrp="1"/>
          </p:cNvSpPr>
          <p:nvPr>
            <p:ph type="ftr" sz="quarter" idx="11"/>
          </p:nvPr>
        </p:nvSpPr>
        <p:spPr/>
        <p:txBody>
          <a:bodyPr/>
          <a:lstStyle/>
          <a:p>
            <a:r>
              <a:rPr lang="en-US"/>
              <a:t>C-DOT-TSDSI Webinar Series: The National Standards for IoT - Smart Cities Perspective</a:t>
            </a:r>
            <a:endParaRPr lang="en-IN"/>
          </a:p>
        </p:txBody>
      </p:sp>
      <p:sp>
        <p:nvSpPr>
          <p:cNvPr id="6" name="Slide Number Placeholder 5">
            <a:extLst>
              <a:ext uri="{FF2B5EF4-FFF2-40B4-BE49-F238E27FC236}">
                <a16:creationId xmlns:a16="http://schemas.microsoft.com/office/drawing/2014/main" id="{06541BE1-C4B6-4F04-9EFF-9C540BDE8343}"/>
              </a:ext>
            </a:extLst>
          </p:cNvPr>
          <p:cNvSpPr>
            <a:spLocks noGrp="1"/>
          </p:cNvSpPr>
          <p:nvPr>
            <p:ph type="sldNum" sz="quarter" idx="12"/>
          </p:nvPr>
        </p:nvSpPr>
        <p:spPr/>
        <p:txBody>
          <a:bodyPr/>
          <a:lstStyle/>
          <a:p>
            <a:fld id="{179604BD-105F-4BED-82BA-A68631445B1D}" type="slidenum">
              <a:rPr lang="en-IN" smtClean="0"/>
              <a:t>‹#›</a:t>
            </a:fld>
            <a:endParaRPr lang="en-IN"/>
          </a:p>
        </p:txBody>
      </p:sp>
      <p:pic>
        <p:nvPicPr>
          <p:cNvPr id="9" name="Picture 8">
            <a:extLst>
              <a:ext uri="{FF2B5EF4-FFF2-40B4-BE49-F238E27FC236}">
                <a16:creationId xmlns:a16="http://schemas.microsoft.com/office/drawing/2014/main" id="{8A6D85BE-957D-4311-9D1C-58F56DDECC49}"/>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11240655" y="129077"/>
            <a:ext cx="867643" cy="428192"/>
          </a:xfrm>
          <a:prstGeom prst="rect">
            <a:avLst/>
          </a:prstGeom>
        </p:spPr>
      </p:pic>
      <p:pic>
        <p:nvPicPr>
          <p:cNvPr id="10" name="Picture 9">
            <a:extLst>
              <a:ext uri="{FF2B5EF4-FFF2-40B4-BE49-F238E27FC236}">
                <a16:creationId xmlns:a16="http://schemas.microsoft.com/office/drawing/2014/main" id="{1F4F2690-B530-4BD1-A639-EE732C17D1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612" y="129077"/>
            <a:ext cx="425515" cy="744909"/>
          </a:xfrm>
          <a:prstGeom prst="rect">
            <a:avLst/>
          </a:prstGeom>
        </p:spPr>
      </p:pic>
    </p:spTree>
    <p:extLst>
      <p:ext uri="{BB962C8B-B14F-4D97-AF65-F5344CB8AC3E}">
        <p14:creationId xmlns:p14="http://schemas.microsoft.com/office/powerpoint/2010/main" val="3828471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02BC2-1FED-4CF6-B41E-2EBEE906D48D}"/>
              </a:ext>
            </a:extLst>
          </p:cNvPr>
          <p:cNvSpPr>
            <a:spLocks noGrp="1"/>
          </p:cNvSpPr>
          <p:nvPr>
            <p:ph type="title"/>
          </p:nvPr>
        </p:nvSpPr>
        <p:spPr/>
        <p:txBody>
          <a:bodyPr/>
          <a:lstStyle>
            <a:lvl1pPr>
              <a:defRPr>
                <a:solidFill>
                  <a:srgbClr val="002060"/>
                </a:solidFill>
              </a:defRPr>
            </a:lvl1p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9A608581-4736-498F-945D-8F4D552A4468}"/>
              </a:ext>
            </a:extLst>
          </p:cNvPr>
          <p:cNvSpPr>
            <a:spLocks noGrp="1"/>
          </p:cNvSpPr>
          <p:nvPr>
            <p:ph sz="half" idx="1"/>
          </p:nvPr>
        </p:nvSpPr>
        <p:spPr>
          <a:xfrm>
            <a:off x="838200" y="1825625"/>
            <a:ext cx="5181600" cy="4351338"/>
          </a:xfrm>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a:extLst>
              <a:ext uri="{FF2B5EF4-FFF2-40B4-BE49-F238E27FC236}">
                <a16:creationId xmlns:a16="http://schemas.microsoft.com/office/drawing/2014/main" id="{5C44FBD4-CE0B-4529-982E-1EF6564884A7}"/>
              </a:ext>
            </a:extLst>
          </p:cNvPr>
          <p:cNvSpPr>
            <a:spLocks noGrp="1"/>
          </p:cNvSpPr>
          <p:nvPr>
            <p:ph sz="half" idx="2"/>
          </p:nvPr>
        </p:nvSpPr>
        <p:spPr>
          <a:xfrm>
            <a:off x="6172200" y="1825625"/>
            <a:ext cx="5181600" cy="4351338"/>
          </a:xfrm>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Date Placeholder 4">
            <a:extLst>
              <a:ext uri="{FF2B5EF4-FFF2-40B4-BE49-F238E27FC236}">
                <a16:creationId xmlns:a16="http://schemas.microsoft.com/office/drawing/2014/main" id="{301D2FFD-43BF-4A1B-BD23-CCBCFFFB9172}"/>
              </a:ext>
            </a:extLst>
          </p:cNvPr>
          <p:cNvSpPr>
            <a:spLocks noGrp="1"/>
          </p:cNvSpPr>
          <p:nvPr>
            <p:ph type="dt" sz="half" idx="10"/>
          </p:nvPr>
        </p:nvSpPr>
        <p:spPr/>
        <p:txBody>
          <a:bodyPr/>
          <a:lstStyle/>
          <a:p>
            <a:endParaRPr lang="en-IN"/>
          </a:p>
        </p:txBody>
      </p:sp>
      <p:sp>
        <p:nvSpPr>
          <p:cNvPr id="6" name="Footer Placeholder 5">
            <a:extLst>
              <a:ext uri="{FF2B5EF4-FFF2-40B4-BE49-F238E27FC236}">
                <a16:creationId xmlns:a16="http://schemas.microsoft.com/office/drawing/2014/main" id="{D4C05416-EA7C-4BE8-8C7C-E5AC634569C6}"/>
              </a:ext>
            </a:extLst>
          </p:cNvPr>
          <p:cNvSpPr>
            <a:spLocks noGrp="1"/>
          </p:cNvSpPr>
          <p:nvPr>
            <p:ph type="ftr" sz="quarter" idx="11"/>
          </p:nvPr>
        </p:nvSpPr>
        <p:spPr/>
        <p:txBody>
          <a:bodyPr/>
          <a:lstStyle/>
          <a:p>
            <a:r>
              <a:rPr lang="en-US"/>
              <a:t>C-DOT-TSDSI Webinar Series: The National Standards for IoT - Smart Cities Perspective</a:t>
            </a:r>
            <a:endParaRPr lang="en-IN"/>
          </a:p>
        </p:txBody>
      </p:sp>
      <p:sp>
        <p:nvSpPr>
          <p:cNvPr id="7" name="Slide Number Placeholder 6">
            <a:extLst>
              <a:ext uri="{FF2B5EF4-FFF2-40B4-BE49-F238E27FC236}">
                <a16:creationId xmlns:a16="http://schemas.microsoft.com/office/drawing/2014/main" id="{267C18A4-0682-4064-ADE8-7C4195173258}"/>
              </a:ext>
            </a:extLst>
          </p:cNvPr>
          <p:cNvSpPr>
            <a:spLocks noGrp="1"/>
          </p:cNvSpPr>
          <p:nvPr>
            <p:ph type="sldNum" sz="quarter" idx="12"/>
          </p:nvPr>
        </p:nvSpPr>
        <p:spPr/>
        <p:txBody>
          <a:bodyPr/>
          <a:lstStyle/>
          <a:p>
            <a:fld id="{179604BD-105F-4BED-82BA-A68631445B1D}" type="slidenum">
              <a:rPr lang="en-IN" smtClean="0"/>
              <a:t>‹#›</a:t>
            </a:fld>
            <a:endParaRPr lang="en-IN"/>
          </a:p>
        </p:txBody>
      </p:sp>
      <p:pic>
        <p:nvPicPr>
          <p:cNvPr id="10" name="Picture 9">
            <a:extLst>
              <a:ext uri="{FF2B5EF4-FFF2-40B4-BE49-F238E27FC236}">
                <a16:creationId xmlns:a16="http://schemas.microsoft.com/office/drawing/2014/main" id="{36BFCF7D-C3E4-4EBB-8550-CD8DDE7D5B7D}"/>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11240655" y="129077"/>
            <a:ext cx="867643" cy="428192"/>
          </a:xfrm>
          <a:prstGeom prst="rect">
            <a:avLst/>
          </a:prstGeom>
        </p:spPr>
      </p:pic>
      <p:pic>
        <p:nvPicPr>
          <p:cNvPr id="11" name="Picture 10">
            <a:extLst>
              <a:ext uri="{FF2B5EF4-FFF2-40B4-BE49-F238E27FC236}">
                <a16:creationId xmlns:a16="http://schemas.microsoft.com/office/drawing/2014/main" id="{381A0373-7965-40A0-8DC5-1B2DE242CE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612" y="129077"/>
            <a:ext cx="425515" cy="744909"/>
          </a:xfrm>
          <a:prstGeom prst="rect">
            <a:avLst/>
          </a:prstGeom>
        </p:spPr>
      </p:pic>
    </p:spTree>
    <p:extLst>
      <p:ext uri="{BB962C8B-B14F-4D97-AF65-F5344CB8AC3E}">
        <p14:creationId xmlns:p14="http://schemas.microsoft.com/office/powerpoint/2010/main" val="2087900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AF6A8-A96D-460C-9DC7-8D1A843894A7}"/>
              </a:ext>
            </a:extLst>
          </p:cNvPr>
          <p:cNvSpPr>
            <a:spLocks noGrp="1"/>
          </p:cNvSpPr>
          <p:nvPr>
            <p:ph type="title"/>
          </p:nvPr>
        </p:nvSpPr>
        <p:spPr>
          <a:xfrm>
            <a:off x="839788" y="365125"/>
            <a:ext cx="10515600" cy="1325563"/>
          </a:xfrm>
        </p:spPr>
        <p:txBody>
          <a:bodyPr/>
          <a:lstStyle>
            <a:lvl1pPr>
              <a:defRPr>
                <a:solidFill>
                  <a:srgbClr val="002060"/>
                </a:solidFill>
              </a:defRPr>
            </a:lvl1pPr>
          </a:lstStyle>
          <a:p>
            <a:r>
              <a:rPr lang="en-US" dirty="0"/>
              <a:t>Click to edit Master title style</a:t>
            </a:r>
            <a:endParaRPr lang="en-IN" dirty="0"/>
          </a:p>
        </p:txBody>
      </p:sp>
      <p:sp>
        <p:nvSpPr>
          <p:cNvPr id="3" name="Text Placeholder 2">
            <a:extLst>
              <a:ext uri="{FF2B5EF4-FFF2-40B4-BE49-F238E27FC236}">
                <a16:creationId xmlns:a16="http://schemas.microsoft.com/office/drawing/2014/main" id="{ACAFCCDE-7546-4BD6-9E5A-17CB77589433}"/>
              </a:ext>
            </a:extLst>
          </p:cNvPr>
          <p:cNvSpPr>
            <a:spLocks noGrp="1"/>
          </p:cNvSpPr>
          <p:nvPr>
            <p:ph type="body" idx="1"/>
          </p:nvPr>
        </p:nvSpPr>
        <p:spPr>
          <a:xfrm>
            <a:off x="839788" y="1681163"/>
            <a:ext cx="5157787" cy="823912"/>
          </a:xfrm>
        </p:spPr>
        <p:txBody>
          <a:bodyPr anchor="b"/>
          <a:lstStyle>
            <a:lvl1pPr marL="0" indent="0">
              <a:buNone/>
              <a:defRPr sz="2400" b="1">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322CCAA-34C9-4704-9BC0-D27D8F309359}"/>
              </a:ext>
            </a:extLst>
          </p:cNvPr>
          <p:cNvSpPr>
            <a:spLocks noGrp="1"/>
          </p:cNvSpPr>
          <p:nvPr>
            <p:ph sz="half" idx="2"/>
          </p:nvPr>
        </p:nvSpPr>
        <p:spPr>
          <a:xfrm>
            <a:off x="839788" y="2505075"/>
            <a:ext cx="5157787" cy="3684588"/>
          </a:xfrm>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Text Placeholder 4">
            <a:extLst>
              <a:ext uri="{FF2B5EF4-FFF2-40B4-BE49-F238E27FC236}">
                <a16:creationId xmlns:a16="http://schemas.microsoft.com/office/drawing/2014/main" id="{B27DCE2D-1166-41EE-9B9C-D86B3818D9A8}"/>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0DACDCC-053A-41B0-8D8B-83D5165F8554}"/>
              </a:ext>
            </a:extLst>
          </p:cNvPr>
          <p:cNvSpPr>
            <a:spLocks noGrp="1"/>
          </p:cNvSpPr>
          <p:nvPr>
            <p:ph sz="quarter" idx="4"/>
          </p:nvPr>
        </p:nvSpPr>
        <p:spPr>
          <a:xfrm>
            <a:off x="6172200" y="2505075"/>
            <a:ext cx="5183188" cy="3684588"/>
          </a:xfrm>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Date Placeholder 6">
            <a:extLst>
              <a:ext uri="{FF2B5EF4-FFF2-40B4-BE49-F238E27FC236}">
                <a16:creationId xmlns:a16="http://schemas.microsoft.com/office/drawing/2014/main" id="{F485928D-FC7F-4AC3-BE28-2E2131ABE4B1}"/>
              </a:ext>
            </a:extLst>
          </p:cNvPr>
          <p:cNvSpPr>
            <a:spLocks noGrp="1"/>
          </p:cNvSpPr>
          <p:nvPr>
            <p:ph type="dt" sz="half" idx="10"/>
          </p:nvPr>
        </p:nvSpPr>
        <p:spPr/>
        <p:txBody>
          <a:bodyPr/>
          <a:lstStyle/>
          <a:p>
            <a:endParaRPr lang="en-IN"/>
          </a:p>
        </p:txBody>
      </p:sp>
      <p:sp>
        <p:nvSpPr>
          <p:cNvPr id="8" name="Footer Placeholder 7">
            <a:extLst>
              <a:ext uri="{FF2B5EF4-FFF2-40B4-BE49-F238E27FC236}">
                <a16:creationId xmlns:a16="http://schemas.microsoft.com/office/drawing/2014/main" id="{F88A8F56-EEEA-4C2C-846D-0E3BDB29B42D}"/>
              </a:ext>
            </a:extLst>
          </p:cNvPr>
          <p:cNvSpPr>
            <a:spLocks noGrp="1"/>
          </p:cNvSpPr>
          <p:nvPr>
            <p:ph type="ftr" sz="quarter" idx="11"/>
          </p:nvPr>
        </p:nvSpPr>
        <p:spPr/>
        <p:txBody>
          <a:bodyPr/>
          <a:lstStyle/>
          <a:p>
            <a:r>
              <a:rPr lang="en-US"/>
              <a:t>C-DOT-TSDSI Webinar Series: The National Standards for IoT - Smart Cities Perspective</a:t>
            </a:r>
            <a:endParaRPr lang="en-IN"/>
          </a:p>
        </p:txBody>
      </p:sp>
      <p:sp>
        <p:nvSpPr>
          <p:cNvPr id="9" name="Slide Number Placeholder 8">
            <a:extLst>
              <a:ext uri="{FF2B5EF4-FFF2-40B4-BE49-F238E27FC236}">
                <a16:creationId xmlns:a16="http://schemas.microsoft.com/office/drawing/2014/main" id="{9435E292-5C2D-4610-A4ED-7F910C989327}"/>
              </a:ext>
            </a:extLst>
          </p:cNvPr>
          <p:cNvSpPr>
            <a:spLocks noGrp="1"/>
          </p:cNvSpPr>
          <p:nvPr>
            <p:ph type="sldNum" sz="quarter" idx="12"/>
          </p:nvPr>
        </p:nvSpPr>
        <p:spPr/>
        <p:txBody>
          <a:bodyPr/>
          <a:lstStyle/>
          <a:p>
            <a:fld id="{179604BD-105F-4BED-82BA-A68631445B1D}" type="slidenum">
              <a:rPr lang="en-IN" smtClean="0"/>
              <a:t>‹#›</a:t>
            </a:fld>
            <a:endParaRPr lang="en-IN"/>
          </a:p>
        </p:txBody>
      </p:sp>
      <p:pic>
        <p:nvPicPr>
          <p:cNvPr id="12" name="Picture 11">
            <a:extLst>
              <a:ext uri="{FF2B5EF4-FFF2-40B4-BE49-F238E27FC236}">
                <a16:creationId xmlns:a16="http://schemas.microsoft.com/office/drawing/2014/main" id="{F76372DE-3E61-4014-84D4-423AC58F2D10}"/>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11240655" y="129077"/>
            <a:ext cx="867643" cy="428192"/>
          </a:xfrm>
          <a:prstGeom prst="rect">
            <a:avLst/>
          </a:prstGeom>
        </p:spPr>
      </p:pic>
      <p:pic>
        <p:nvPicPr>
          <p:cNvPr id="13" name="Picture 12">
            <a:extLst>
              <a:ext uri="{FF2B5EF4-FFF2-40B4-BE49-F238E27FC236}">
                <a16:creationId xmlns:a16="http://schemas.microsoft.com/office/drawing/2014/main" id="{2E1F176B-7011-4140-A106-1A8F3BF842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612" y="129077"/>
            <a:ext cx="425515" cy="744909"/>
          </a:xfrm>
          <a:prstGeom prst="rect">
            <a:avLst/>
          </a:prstGeom>
        </p:spPr>
      </p:pic>
    </p:spTree>
    <p:extLst>
      <p:ext uri="{BB962C8B-B14F-4D97-AF65-F5344CB8AC3E}">
        <p14:creationId xmlns:p14="http://schemas.microsoft.com/office/powerpoint/2010/main" val="1215874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55BD1-EBF2-456C-8735-A47717BDF861}"/>
              </a:ext>
            </a:extLst>
          </p:cNvPr>
          <p:cNvSpPr>
            <a:spLocks noGrp="1"/>
          </p:cNvSpPr>
          <p:nvPr>
            <p:ph type="title"/>
          </p:nvPr>
        </p:nvSpPr>
        <p:spPr/>
        <p:txBody>
          <a:bodyPr/>
          <a:lstStyle>
            <a:lvl1pPr>
              <a:defRPr>
                <a:solidFill>
                  <a:srgbClr val="002060"/>
                </a:solidFill>
              </a:defRPr>
            </a:lvl1pPr>
          </a:lstStyle>
          <a:p>
            <a:r>
              <a:rPr lang="en-US" dirty="0"/>
              <a:t>Click to edit Master title style</a:t>
            </a:r>
            <a:endParaRPr lang="en-IN" dirty="0"/>
          </a:p>
        </p:txBody>
      </p:sp>
      <p:sp>
        <p:nvSpPr>
          <p:cNvPr id="3" name="Date Placeholder 2">
            <a:extLst>
              <a:ext uri="{FF2B5EF4-FFF2-40B4-BE49-F238E27FC236}">
                <a16:creationId xmlns:a16="http://schemas.microsoft.com/office/drawing/2014/main" id="{70749864-C68F-4A0C-80CF-22169CB30E83}"/>
              </a:ext>
            </a:extLst>
          </p:cNvPr>
          <p:cNvSpPr>
            <a:spLocks noGrp="1"/>
          </p:cNvSpPr>
          <p:nvPr>
            <p:ph type="dt" sz="half" idx="10"/>
          </p:nvPr>
        </p:nvSpPr>
        <p:spPr/>
        <p:txBody>
          <a:bodyPr/>
          <a:lstStyle/>
          <a:p>
            <a:endParaRPr lang="en-IN"/>
          </a:p>
        </p:txBody>
      </p:sp>
      <p:sp>
        <p:nvSpPr>
          <p:cNvPr id="4" name="Footer Placeholder 3">
            <a:extLst>
              <a:ext uri="{FF2B5EF4-FFF2-40B4-BE49-F238E27FC236}">
                <a16:creationId xmlns:a16="http://schemas.microsoft.com/office/drawing/2014/main" id="{F77F5640-FC5D-4543-99A4-2531CF954CD6}"/>
              </a:ext>
            </a:extLst>
          </p:cNvPr>
          <p:cNvSpPr>
            <a:spLocks noGrp="1"/>
          </p:cNvSpPr>
          <p:nvPr>
            <p:ph type="ftr" sz="quarter" idx="11"/>
          </p:nvPr>
        </p:nvSpPr>
        <p:spPr/>
        <p:txBody>
          <a:bodyPr/>
          <a:lstStyle/>
          <a:p>
            <a:r>
              <a:rPr lang="en-US"/>
              <a:t>C-DOT-TSDSI Webinar Series: The National Standards for IoT - Smart Cities Perspective</a:t>
            </a:r>
            <a:endParaRPr lang="en-IN"/>
          </a:p>
        </p:txBody>
      </p:sp>
      <p:sp>
        <p:nvSpPr>
          <p:cNvPr id="5" name="Slide Number Placeholder 4">
            <a:extLst>
              <a:ext uri="{FF2B5EF4-FFF2-40B4-BE49-F238E27FC236}">
                <a16:creationId xmlns:a16="http://schemas.microsoft.com/office/drawing/2014/main" id="{40FE6423-655F-4B31-A4FE-229F404FE9CC}"/>
              </a:ext>
            </a:extLst>
          </p:cNvPr>
          <p:cNvSpPr>
            <a:spLocks noGrp="1"/>
          </p:cNvSpPr>
          <p:nvPr>
            <p:ph type="sldNum" sz="quarter" idx="12"/>
          </p:nvPr>
        </p:nvSpPr>
        <p:spPr/>
        <p:txBody>
          <a:bodyPr/>
          <a:lstStyle/>
          <a:p>
            <a:fld id="{179604BD-105F-4BED-82BA-A68631445B1D}" type="slidenum">
              <a:rPr lang="en-IN" smtClean="0"/>
              <a:t>‹#›</a:t>
            </a:fld>
            <a:endParaRPr lang="en-IN"/>
          </a:p>
        </p:txBody>
      </p:sp>
      <p:pic>
        <p:nvPicPr>
          <p:cNvPr id="8" name="Picture 7">
            <a:extLst>
              <a:ext uri="{FF2B5EF4-FFF2-40B4-BE49-F238E27FC236}">
                <a16:creationId xmlns:a16="http://schemas.microsoft.com/office/drawing/2014/main" id="{DCBB241D-50C2-41C2-905B-A5E233E1CBC3}"/>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11240655" y="129077"/>
            <a:ext cx="867643" cy="428192"/>
          </a:xfrm>
          <a:prstGeom prst="rect">
            <a:avLst/>
          </a:prstGeom>
        </p:spPr>
      </p:pic>
      <p:pic>
        <p:nvPicPr>
          <p:cNvPr id="9" name="Picture 8">
            <a:extLst>
              <a:ext uri="{FF2B5EF4-FFF2-40B4-BE49-F238E27FC236}">
                <a16:creationId xmlns:a16="http://schemas.microsoft.com/office/drawing/2014/main" id="{FB0899B4-8BA7-4E09-8A84-5C6D0CBFE7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612" y="129077"/>
            <a:ext cx="425515" cy="744909"/>
          </a:xfrm>
          <a:prstGeom prst="rect">
            <a:avLst/>
          </a:prstGeom>
        </p:spPr>
      </p:pic>
    </p:spTree>
    <p:extLst>
      <p:ext uri="{BB962C8B-B14F-4D97-AF65-F5344CB8AC3E}">
        <p14:creationId xmlns:p14="http://schemas.microsoft.com/office/powerpoint/2010/main" val="3675925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EB598E-9703-4B70-9CA8-8256F95D644E}"/>
              </a:ext>
            </a:extLst>
          </p:cNvPr>
          <p:cNvSpPr>
            <a:spLocks noGrp="1"/>
          </p:cNvSpPr>
          <p:nvPr>
            <p:ph type="dt" sz="half" idx="10"/>
          </p:nvPr>
        </p:nvSpPr>
        <p:spPr/>
        <p:txBody>
          <a:bodyPr/>
          <a:lstStyle/>
          <a:p>
            <a:endParaRPr lang="en-IN"/>
          </a:p>
        </p:txBody>
      </p:sp>
      <p:sp>
        <p:nvSpPr>
          <p:cNvPr id="3" name="Footer Placeholder 2">
            <a:extLst>
              <a:ext uri="{FF2B5EF4-FFF2-40B4-BE49-F238E27FC236}">
                <a16:creationId xmlns:a16="http://schemas.microsoft.com/office/drawing/2014/main" id="{A623D882-2357-4F29-884F-9A5166F56448}"/>
              </a:ext>
            </a:extLst>
          </p:cNvPr>
          <p:cNvSpPr>
            <a:spLocks noGrp="1"/>
          </p:cNvSpPr>
          <p:nvPr>
            <p:ph type="ftr" sz="quarter" idx="11"/>
          </p:nvPr>
        </p:nvSpPr>
        <p:spPr/>
        <p:txBody>
          <a:bodyPr/>
          <a:lstStyle/>
          <a:p>
            <a:r>
              <a:rPr lang="en-US"/>
              <a:t>C-DOT-TSDSI Webinar Series: The National Standards for IoT - Smart Cities Perspective</a:t>
            </a:r>
            <a:endParaRPr lang="en-IN"/>
          </a:p>
        </p:txBody>
      </p:sp>
      <p:sp>
        <p:nvSpPr>
          <p:cNvPr id="4" name="Slide Number Placeholder 3">
            <a:extLst>
              <a:ext uri="{FF2B5EF4-FFF2-40B4-BE49-F238E27FC236}">
                <a16:creationId xmlns:a16="http://schemas.microsoft.com/office/drawing/2014/main" id="{D121B1FA-4166-4BED-8282-2B2840609F94}"/>
              </a:ext>
            </a:extLst>
          </p:cNvPr>
          <p:cNvSpPr>
            <a:spLocks noGrp="1"/>
          </p:cNvSpPr>
          <p:nvPr>
            <p:ph type="sldNum" sz="quarter" idx="12"/>
          </p:nvPr>
        </p:nvSpPr>
        <p:spPr/>
        <p:txBody>
          <a:bodyPr/>
          <a:lstStyle/>
          <a:p>
            <a:fld id="{179604BD-105F-4BED-82BA-A68631445B1D}" type="slidenum">
              <a:rPr lang="en-IN" smtClean="0"/>
              <a:t>‹#›</a:t>
            </a:fld>
            <a:endParaRPr lang="en-IN"/>
          </a:p>
        </p:txBody>
      </p:sp>
      <p:pic>
        <p:nvPicPr>
          <p:cNvPr id="7" name="Picture 6">
            <a:extLst>
              <a:ext uri="{FF2B5EF4-FFF2-40B4-BE49-F238E27FC236}">
                <a16:creationId xmlns:a16="http://schemas.microsoft.com/office/drawing/2014/main" id="{D8DBD933-0301-47B7-B005-5B27CD252CAC}"/>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11240655" y="129077"/>
            <a:ext cx="867643" cy="428192"/>
          </a:xfrm>
          <a:prstGeom prst="rect">
            <a:avLst/>
          </a:prstGeom>
        </p:spPr>
      </p:pic>
      <p:pic>
        <p:nvPicPr>
          <p:cNvPr id="8" name="Picture 7">
            <a:extLst>
              <a:ext uri="{FF2B5EF4-FFF2-40B4-BE49-F238E27FC236}">
                <a16:creationId xmlns:a16="http://schemas.microsoft.com/office/drawing/2014/main" id="{C5B3CE93-6AA2-4636-A459-D671F84FDFB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612" y="129077"/>
            <a:ext cx="425515" cy="744909"/>
          </a:xfrm>
          <a:prstGeom prst="rect">
            <a:avLst/>
          </a:prstGeom>
        </p:spPr>
      </p:pic>
    </p:spTree>
    <p:extLst>
      <p:ext uri="{BB962C8B-B14F-4D97-AF65-F5344CB8AC3E}">
        <p14:creationId xmlns:p14="http://schemas.microsoft.com/office/powerpoint/2010/main" val="3243803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85237-1627-4754-A6E3-08C9F925FC11}"/>
              </a:ext>
            </a:extLst>
          </p:cNvPr>
          <p:cNvSpPr>
            <a:spLocks noGrp="1"/>
          </p:cNvSpPr>
          <p:nvPr>
            <p:ph type="title"/>
          </p:nvPr>
        </p:nvSpPr>
        <p:spPr>
          <a:xfrm>
            <a:off x="839788" y="457200"/>
            <a:ext cx="3932237" cy="1600200"/>
          </a:xfrm>
        </p:spPr>
        <p:txBody>
          <a:bodyPr anchor="b"/>
          <a:lstStyle>
            <a:lvl1pPr>
              <a:defRPr sz="3200">
                <a:solidFill>
                  <a:srgbClr val="002060"/>
                </a:solidFill>
              </a:defRPr>
            </a:lvl1p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1B83B91C-D4C9-41E7-BE0E-C33184383BFF}"/>
              </a:ext>
            </a:extLst>
          </p:cNvPr>
          <p:cNvSpPr>
            <a:spLocks noGrp="1"/>
          </p:cNvSpPr>
          <p:nvPr>
            <p:ph idx="1"/>
          </p:nvPr>
        </p:nvSpPr>
        <p:spPr>
          <a:xfrm>
            <a:off x="5183188" y="987425"/>
            <a:ext cx="6172200" cy="4873625"/>
          </a:xfrm>
        </p:spPr>
        <p:txBody>
          <a:bodyPr/>
          <a:lstStyle>
            <a:lvl1pPr>
              <a:defRPr sz="3200">
                <a:solidFill>
                  <a:srgbClr val="002060"/>
                </a:solidFill>
              </a:defRPr>
            </a:lvl1pPr>
            <a:lvl2pPr>
              <a:defRPr sz="2800">
                <a:solidFill>
                  <a:srgbClr val="002060"/>
                </a:solidFill>
              </a:defRPr>
            </a:lvl2pPr>
            <a:lvl3pPr>
              <a:defRPr sz="2400">
                <a:solidFill>
                  <a:srgbClr val="002060"/>
                </a:solidFill>
              </a:defRPr>
            </a:lvl3pPr>
            <a:lvl4pPr>
              <a:defRPr sz="2000">
                <a:solidFill>
                  <a:srgbClr val="002060"/>
                </a:solidFill>
              </a:defRPr>
            </a:lvl4pPr>
            <a:lvl5pPr>
              <a:defRPr sz="2000">
                <a:solidFill>
                  <a:srgbClr val="002060"/>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Text Placeholder 3">
            <a:extLst>
              <a:ext uri="{FF2B5EF4-FFF2-40B4-BE49-F238E27FC236}">
                <a16:creationId xmlns:a16="http://schemas.microsoft.com/office/drawing/2014/main" id="{EAB88452-C971-4AEB-B5FF-C97B02BE357A}"/>
              </a:ext>
            </a:extLst>
          </p:cNvPr>
          <p:cNvSpPr>
            <a:spLocks noGrp="1"/>
          </p:cNvSpPr>
          <p:nvPr>
            <p:ph type="body" sz="half" idx="2"/>
          </p:nvPr>
        </p:nvSpPr>
        <p:spPr>
          <a:xfrm>
            <a:off x="839788" y="2057400"/>
            <a:ext cx="3932237" cy="3811588"/>
          </a:xfrm>
        </p:spPr>
        <p:txBody>
          <a:bodyPr/>
          <a:lstStyle>
            <a:lvl1pPr marL="0" indent="0">
              <a:buNone/>
              <a:defRPr sz="1600">
                <a:solidFill>
                  <a:srgbClr val="00206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145B49E-2F58-4FE7-9D68-4E0CC385DF18}"/>
              </a:ext>
            </a:extLst>
          </p:cNvPr>
          <p:cNvSpPr>
            <a:spLocks noGrp="1"/>
          </p:cNvSpPr>
          <p:nvPr>
            <p:ph type="dt" sz="half" idx="10"/>
          </p:nvPr>
        </p:nvSpPr>
        <p:spPr/>
        <p:txBody>
          <a:bodyPr/>
          <a:lstStyle/>
          <a:p>
            <a:endParaRPr lang="en-IN"/>
          </a:p>
        </p:txBody>
      </p:sp>
      <p:sp>
        <p:nvSpPr>
          <p:cNvPr id="6" name="Footer Placeholder 5">
            <a:extLst>
              <a:ext uri="{FF2B5EF4-FFF2-40B4-BE49-F238E27FC236}">
                <a16:creationId xmlns:a16="http://schemas.microsoft.com/office/drawing/2014/main" id="{CFB39607-FB1F-4326-87C3-B4601421EED4}"/>
              </a:ext>
            </a:extLst>
          </p:cNvPr>
          <p:cNvSpPr>
            <a:spLocks noGrp="1"/>
          </p:cNvSpPr>
          <p:nvPr>
            <p:ph type="ftr" sz="quarter" idx="11"/>
          </p:nvPr>
        </p:nvSpPr>
        <p:spPr/>
        <p:txBody>
          <a:bodyPr/>
          <a:lstStyle/>
          <a:p>
            <a:r>
              <a:rPr lang="en-US"/>
              <a:t>C-DOT-TSDSI Webinar Series: The National Standards for IoT - Smart Cities Perspective</a:t>
            </a:r>
            <a:endParaRPr lang="en-IN"/>
          </a:p>
        </p:txBody>
      </p:sp>
      <p:sp>
        <p:nvSpPr>
          <p:cNvPr id="7" name="Slide Number Placeholder 6">
            <a:extLst>
              <a:ext uri="{FF2B5EF4-FFF2-40B4-BE49-F238E27FC236}">
                <a16:creationId xmlns:a16="http://schemas.microsoft.com/office/drawing/2014/main" id="{7FC1BB64-A4F6-43CB-96AB-3CAD9CA70565}"/>
              </a:ext>
            </a:extLst>
          </p:cNvPr>
          <p:cNvSpPr>
            <a:spLocks noGrp="1"/>
          </p:cNvSpPr>
          <p:nvPr>
            <p:ph type="sldNum" sz="quarter" idx="12"/>
          </p:nvPr>
        </p:nvSpPr>
        <p:spPr/>
        <p:txBody>
          <a:bodyPr/>
          <a:lstStyle/>
          <a:p>
            <a:fld id="{179604BD-105F-4BED-82BA-A68631445B1D}" type="slidenum">
              <a:rPr lang="en-IN" smtClean="0"/>
              <a:t>‹#›</a:t>
            </a:fld>
            <a:endParaRPr lang="en-IN"/>
          </a:p>
        </p:txBody>
      </p:sp>
      <p:pic>
        <p:nvPicPr>
          <p:cNvPr id="10" name="Picture 9">
            <a:extLst>
              <a:ext uri="{FF2B5EF4-FFF2-40B4-BE49-F238E27FC236}">
                <a16:creationId xmlns:a16="http://schemas.microsoft.com/office/drawing/2014/main" id="{E89437C2-AD9E-4ADF-A5C3-3FFE38DCCA75}"/>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11240655" y="129077"/>
            <a:ext cx="867643" cy="428192"/>
          </a:xfrm>
          <a:prstGeom prst="rect">
            <a:avLst/>
          </a:prstGeom>
        </p:spPr>
      </p:pic>
      <p:pic>
        <p:nvPicPr>
          <p:cNvPr id="11" name="Picture 10">
            <a:extLst>
              <a:ext uri="{FF2B5EF4-FFF2-40B4-BE49-F238E27FC236}">
                <a16:creationId xmlns:a16="http://schemas.microsoft.com/office/drawing/2014/main" id="{4274D9D2-592A-428B-864E-705FDEBEDC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612" y="129077"/>
            <a:ext cx="425515" cy="744909"/>
          </a:xfrm>
          <a:prstGeom prst="rect">
            <a:avLst/>
          </a:prstGeom>
        </p:spPr>
      </p:pic>
    </p:spTree>
    <p:extLst>
      <p:ext uri="{BB962C8B-B14F-4D97-AF65-F5344CB8AC3E}">
        <p14:creationId xmlns:p14="http://schemas.microsoft.com/office/powerpoint/2010/main" val="1219698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ABEB8-EE52-422E-B442-21193A0C42E7}"/>
              </a:ext>
            </a:extLst>
          </p:cNvPr>
          <p:cNvSpPr>
            <a:spLocks noGrp="1"/>
          </p:cNvSpPr>
          <p:nvPr>
            <p:ph type="title"/>
          </p:nvPr>
        </p:nvSpPr>
        <p:spPr>
          <a:xfrm>
            <a:off x="839788" y="457200"/>
            <a:ext cx="3932237" cy="1600200"/>
          </a:xfrm>
        </p:spPr>
        <p:txBody>
          <a:bodyPr anchor="b"/>
          <a:lstStyle>
            <a:lvl1pPr>
              <a:defRPr sz="3200">
                <a:solidFill>
                  <a:srgbClr val="002060"/>
                </a:solidFill>
              </a:defRPr>
            </a:lvl1pPr>
          </a:lstStyle>
          <a:p>
            <a:r>
              <a:rPr lang="en-US" dirty="0"/>
              <a:t>Click to edit Master title style</a:t>
            </a:r>
            <a:endParaRPr lang="en-IN" dirty="0"/>
          </a:p>
        </p:txBody>
      </p:sp>
      <p:sp>
        <p:nvSpPr>
          <p:cNvPr id="3" name="Picture Placeholder 2">
            <a:extLst>
              <a:ext uri="{FF2B5EF4-FFF2-40B4-BE49-F238E27FC236}">
                <a16:creationId xmlns:a16="http://schemas.microsoft.com/office/drawing/2014/main" id="{C4DBC77B-F4A5-4427-AFE7-8AD33A1B83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a:extLst>
              <a:ext uri="{FF2B5EF4-FFF2-40B4-BE49-F238E27FC236}">
                <a16:creationId xmlns:a16="http://schemas.microsoft.com/office/drawing/2014/main" id="{90D50635-E08B-402C-BE15-2928E016571E}"/>
              </a:ext>
            </a:extLst>
          </p:cNvPr>
          <p:cNvSpPr>
            <a:spLocks noGrp="1"/>
          </p:cNvSpPr>
          <p:nvPr>
            <p:ph type="body" sz="half" idx="2"/>
          </p:nvPr>
        </p:nvSpPr>
        <p:spPr>
          <a:xfrm>
            <a:off x="839788" y="2057400"/>
            <a:ext cx="3932237" cy="3811588"/>
          </a:xfrm>
        </p:spPr>
        <p:txBody>
          <a:bodyPr/>
          <a:lstStyle>
            <a:lvl1pPr marL="0" indent="0">
              <a:buNone/>
              <a:defRPr sz="1600">
                <a:solidFill>
                  <a:srgbClr val="00206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7696A6AF-DC55-4238-A35C-B490048E6D18}"/>
              </a:ext>
            </a:extLst>
          </p:cNvPr>
          <p:cNvSpPr>
            <a:spLocks noGrp="1"/>
          </p:cNvSpPr>
          <p:nvPr>
            <p:ph type="dt" sz="half" idx="10"/>
          </p:nvPr>
        </p:nvSpPr>
        <p:spPr/>
        <p:txBody>
          <a:bodyPr/>
          <a:lstStyle/>
          <a:p>
            <a:endParaRPr lang="en-IN"/>
          </a:p>
        </p:txBody>
      </p:sp>
      <p:sp>
        <p:nvSpPr>
          <p:cNvPr id="6" name="Footer Placeholder 5">
            <a:extLst>
              <a:ext uri="{FF2B5EF4-FFF2-40B4-BE49-F238E27FC236}">
                <a16:creationId xmlns:a16="http://schemas.microsoft.com/office/drawing/2014/main" id="{4EDBE587-BD67-4ABD-90CE-F1567C52EAF0}"/>
              </a:ext>
            </a:extLst>
          </p:cNvPr>
          <p:cNvSpPr>
            <a:spLocks noGrp="1"/>
          </p:cNvSpPr>
          <p:nvPr>
            <p:ph type="ftr" sz="quarter" idx="11"/>
          </p:nvPr>
        </p:nvSpPr>
        <p:spPr/>
        <p:txBody>
          <a:bodyPr/>
          <a:lstStyle/>
          <a:p>
            <a:r>
              <a:rPr lang="en-US"/>
              <a:t>C-DOT-TSDSI Webinar Series: The National Standards for IoT - Smart Cities Perspective</a:t>
            </a:r>
            <a:endParaRPr lang="en-IN"/>
          </a:p>
        </p:txBody>
      </p:sp>
      <p:sp>
        <p:nvSpPr>
          <p:cNvPr id="7" name="Slide Number Placeholder 6">
            <a:extLst>
              <a:ext uri="{FF2B5EF4-FFF2-40B4-BE49-F238E27FC236}">
                <a16:creationId xmlns:a16="http://schemas.microsoft.com/office/drawing/2014/main" id="{0C966B92-E585-4AFB-8B0F-39AE315D9024}"/>
              </a:ext>
            </a:extLst>
          </p:cNvPr>
          <p:cNvSpPr>
            <a:spLocks noGrp="1"/>
          </p:cNvSpPr>
          <p:nvPr>
            <p:ph type="sldNum" sz="quarter" idx="12"/>
          </p:nvPr>
        </p:nvSpPr>
        <p:spPr/>
        <p:txBody>
          <a:bodyPr/>
          <a:lstStyle/>
          <a:p>
            <a:fld id="{179604BD-105F-4BED-82BA-A68631445B1D}" type="slidenum">
              <a:rPr lang="en-IN" smtClean="0"/>
              <a:t>‹#›</a:t>
            </a:fld>
            <a:endParaRPr lang="en-IN"/>
          </a:p>
        </p:txBody>
      </p:sp>
      <p:pic>
        <p:nvPicPr>
          <p:cNvPr id="10" name="Picture 9">
            <a:extLst>
              <a:ext uri="{FF2B5EF4-FFF2-40B4-BE49-F238E27FC236}">
                <a16:creationId xmlns:a16="http://schemas.microsoft.com/office/drawing/2014/main" id="{2C628320-2664-41F1-9AF2-702A000FC367}"/>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11240655" y="129077"/>
            <a:ext cx="867643" cy="428192"/>
          </a:xfrm>
          <a:prstGeom prst="rect">
            <a:avLst/>
          </a:prstGeom>
        </p:spPr>
      </p:pic>
      <p:pic>
        <p:nvPicPr>
          <p:cNvPr id="11" name="Picture 10">
            <a:extLst>
              <a:ext uri="{FF2B5EF4-FFF2-40B4-BE49-F238E27FC236}">
                <a16:creationId xmlns:a16="http://schemas.microsoft.com/office/drawing/2014/main" id="{EDE30191-91D1-4FE3-A77E-79BF76A381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612" y="129077"/>
            <a:ext cx="425515" cy="744909"/>
          </a:xfrm>
          <a:prstGeom prst="rect">
            <a:avLst/>
          </a:prstGeom>
        </p:spPr>
      </p:pic>
    </p:spTree>
    <p:extLst>
      <p:ext uri="{BB962C8B-B14F-4D97-AF65-F5344CB8AC3E}">
        <p14:creationId xmlns:p14="http://schemas.microsoft.com/office/powerpoint/2010/main" val="929590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000"/>
            <a:lum/>
          </a:blip>
          <a:srcRect/>
          <a:stretch>
            <a:fillRect t="-29000" b="-2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444ECE-5A3C-4806-8DD5-FD2908F900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IN" dirty="0"/>
          </a:p>
        </p:txBody>
      </p:sp>
      <p:sp>
        <p:nvSpPr>
          <p:cNvPr id="3" name="Text Placeholder 2">
            <a:extLst>
              <a:ext uri="{FF2B5EF4-FFF2-40B4-BE49-F238E27FC236}">
                <a16:creationId xmlns:a16="http://schemas.microsoft.com/office/drawing/2014/main" id="{8678EFC4-A78C-42A5-9535-E084531B3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a:extLst>
              <a:ext uri="{FF2B5EF4-FFF2-40B4-BE49-F238E27FC236}">
                <a16:creationId xmlns:a16="http://schemas.microsoft.com/office/drawing/2014/main" id="{2DF5A16B-73A3-4DB4-A81A-916FEEB38D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olidFill>
              </a:defRPr>
            </a:lvl1pPr>
          </a:lstStyle>
          <a:p>
            <a:endParaRPr lang="en-IN" dirty="0"/>
          </a:p>
        </p:txBody>
      </p:sp>
      <p:sp>
        <p:nvSpPr>
          <p:cNvPr id="5" name="Footer Placeholder 4">
            <a:extLst>
              <a:ext uri="{FF2B5EF4-FFF2-40B4-BE49-F238E27FC236}">
                <a16:creationId xmlns:a16="http://schemas.microsoft.com/office/drawing/2014/main" id="{345AEA8E-65FC-43F9-968E-3B57095C42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r>
              <a:rPr lang="en-US"/>
              <a:t>C-DOT-TSDSI Webinar Series: The National Standards for IoT - Smart Cities Perspective</a:t>
            </a:r>
            <a:endParaRPr lang="en-IN" dirty="0"/>
          </a:p>
        </p:txBody>
      </p:sp>
      <p:sp>
        <p:nvSpPr>
          <p:cNvPr id="6" name="Slide Number Placeholder 5">
            <a:extLst>
              <a:ext uri="{FF2B5EF4-FFF2-40B4-BE49-F238E27FC236}">
                <a16:creationId xmlns:a16="http://schemas.microsoft.com/office/drawing/2014/main" id="{4DDEAD58-B879-4721-9E0C-55037D2ECD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179604BD-105F-4BED-82BA-A68631445B1D}" type="slidenum">
              <a:rPr lang="en-IN" smtClean="0"/>
              <a:pPr/>
              <a:t>‹#›</a:t>
            </a:fld>
            <a:endParaRPr lang="en-IN" dirty="0"/>
          </a:p>
        </p:txBody>
      </p:sp>
    </p:spTree>
    <p:extLst>
      <p:ext uri="{BB962C8B-B14F-4D97-AF65-F5344CB8AC3E}">
        <p14:creationId xmlns:p14="http://schemas.microsoft.com/office/powerpoint/2010/main" val="2689900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62.jpe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3" Type="http://schemas.openxmlformats.org/officeDocument/2006/relationships/hyperlink" Target="mailto:deepak.g@iiit.ac.in"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mailto:smartcityresearch@iiit.ac.in"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jpe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17" Type="http://schemas.openxmlformats.org/officeDocument/2006/relationships/image" Target="../media/image22.sv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sv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png"/><Relationship Id="rId9"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09DBDB-1139-4198-94E4-247D5495F0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907" y="1077403"/>
            <a:ext cx="11774186" cy="5089209"/>
          </a:xfrm>
          <a:prstGeom prst="rect">
            <a:avLst/>
          </a:prstGeom>
        </p:spPr>
      </p:pic>
    </p:spTree>
    <p:extLst>
      <p:ext uri="{BB962C8B-B14F-4D97-AF65-F5344CB8AC3E}">
        <p14:creationId xmlns:p14="http://schemas.microsoft.com/office/powerpoint/2010/main" val="935939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79295-42F8-40CF-8AF2-421D597B2933}"/>
              </a:ext>
            </a:extLst>
          </p:cNvPr>
          <p:cNvSpPr>
            <a:spLocks noGrp="1"/>
          </p:cNvSpPr>
          <p:nvPr>
            <p:ph type="title"/>
          </p:nvPr>
        </p:nvSpPr>
        <p:spPr/>
        <p:txBody>
          <a:bodyPr/>
          <a:lstStyle/>
          <a:p>
            <a:r>
              <a:rPr lang="en-US" sz="4400" b="1" dirty="0">
                <a:latin typeface="+mj-lt"/>
              </a:rPr>
              <a:t>OM2M Resource Tree – Air Quality</a:t>
            </a:r>
            <a:endParaRPr lang="en-IN" dirty="0"/>
          </a:p>
        </p:txBody>
      </p:sp>
      <p:pic>
        <p:nvPicPr>
          <p:cNvPr id="24" name="Picture 5" descr="Graphical user interface, application&#10;&#10;Description automatically generated">
            <a:extLst>
              <a:ext uri="{FF2B5EF4-FFF2-40B4-BE49-F238E27FC236}">
                <a16:creationId xmlns:a16="http://schemas.microsoft.com/office/drawing/2014/main" id="{FA987FD4-1EE2-4066-ACE4-9699348843AF}"/>
              </a:ext>
            </a:extLst>
          </p:cNvPr>
          <p:cNvPicPr>
            <a:picLocks noGrp="1" noChangeAspect="1"/>
          </p:cNvPicPr>
          <p:nvPr>
            <p:ph idx="1"/>
          </p:nvPr>
        </p:nvPicPr>
        <p:blipFill rotWithShape="1">
          <a:blip r:embed="rId3"/>
          <a:srcRect t="7867" r="1905" b="9746"/>
          <a:stretch/>
        </p:blipFill>
        <p:spPr>
          <a:xfrm>
            <a:off x="1490694" y="1825625"/>
            <a:ext cx="9210611" cy="4351338"/>
          </a:xfrm>
          <a:prstGeom prst="rect">
            <a:avLst/>
          </a:prstGeom>
        </p:spPr>
      </p:pic>
    </p:spTree>
    <p:extLst>
      <p:ext uri="{BB962C8B-B14F-4D97-AF65-F5344CB8AC3E}">
        <p14:creationId xmlns:p14="http://schemas.microsoft.com/office/powerpoint/2010/main" val="155126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79295-42F8-40CF-8AF2-421D597B2933}"/>
              </a:ext>
            </a:extLst>
          </p:cNvPr>
          <p:cNvSpPr>
            <a:spLocks noGrp="1"/>
          </p:cNvSpPr>
          <p:nvPr>
            <p:ph type="title"/>
          </p:nvPr>
        </p:nvSpPr>
        <p:spPr/>
        <p:txBody>
          <a:bodyPr/>
          <a:lstStyle/>
          <a:p>
            <a:r>
              <a:rPr lang="en-US" sz="4400" b="1" dirty="0">
                <a:latin typeface="+mj-lt"/>
              </a:rPr>
              <a:t>OM2M Node Descriptor – Air Quality</a:t>
            </a:r>
            <a:endParaRPr lang="en-IN" dirty="0"/>
          </a:p>
        </p:txBody>
      </p:sp>
      <p:graphicFrame>
        <p:nvGraphicFramePr>
          <p:cNvPr id="6" name="Content Placeholder 5">
            <a:extLst>
              <a:ext uri="{FF2B5EF4-FFF2-40B4-BE49-F238E27FC236}">
                <a16:creationId xmlns:a16="http://schemas.microsoft.com/office/drawing/2014/main" id="{AB71C393-D43A-42D7-A4ED-34F03972B2A5}"/>
              </a:ext>
            </a:extLst>
          </p:cNvPr>
          <p:cNvGraphicFramePr>
            <a:graphicFrameLocks noGrp="1"/>
          </p:cNvGraphicFramePr>
          <p:nvPr>
            <p:ph idx="1"/>
            <p:extLst>
              <p:ext uri="{D42A27DB-BD31-4B8C-83A1-F6EECF244321}">
                <p14:modId xmlns:p14="http://schemas.microsoft.com/office/powerpoint/2010/main" val="3652728178"/>
              </p:ext>
            </p:extLst>
          </p:nvPr>
        </p:nvGraphicFramePr>
        <p:xfrm>
          <a:off x="838199" y="1825625"/>
          <a:ext cx="10608325" cy="4332810"/>
        </p:xfrm>
        <a:graphic>
          <a:graphicData uri="http://schemas.openxmlformats.org/drawingml/2006/table">
            <a:tbl>
              <a:tblPr firstRow="1" bandRow="1">
                <a:tableStyleId>{5C22544A-7EE6-4342-B048-85BDC9FD1C3A}</a:tableStyleId>
              </a:tblPr>
              <a:tblGrid>
                <a:gridCol w="4397052">
                  <a:extLst>
                    <a:ext uri="{9D8B030D-6E8A-4147-A177-3AD203B41FA5}">
                      <a16:colId xmlns:a16="http://schemas.microsoft.com/office/drawing/2014/main" val="160116407"/>
                    </a:ext>
                  </a:extLst>
                </a:gridCol>
                <a:gridCol w="6211273">
                  <a:extLst>
                    <a:ext uri="{9D8B030D-6E8A-4147-A177-3AD203B41FA5}">
                      <a16:colId xmlns:a16="http://schemas.microsoft.com/office/drawing/2014/main" val="2001325781"/>
                    </a:ext>
                  </a:extLst>
                </a:gridCol>
              </a:tblGrid>
              <a:tr h="179880">
                <a:tc>
                  <a:txBody>
                    <a:bodyPr/>
                    <a:lstStyle/>
                    <a:p>
                      <a:pPr algn="ctr" rtl="0" fontAlgn="ctr">
                        <a:spcBef>
                          <a:spcPts val="0"/>
                        </a:spcBef>
                        <a:spcAft>
                          <a:spcPts val="0"/>
                        </a:spcAft>
                      </a:pPr>
                      <a:r>
                        <a:rPr lang="en-IN" sz="800" b="1" u="none" strike="noStrike">
                          <a:solidFill>
                            <a:srgbClr val="0036C2"/>
                          </a:solidFill>
                          <a:effectLst/>
                        </a:rPr>
                        <a:t>Attribute</a:t>
                      </a:r>
                      <a:endParaRPr lang="en-IN" sz="800">
                        <a:effectLst/>
                      </a:endParaRPr>
                    </a:p>
                  </a:txBody>
                  <a:tcPr marL="13280" marR="13280" marT="13280" marB="13280" anchor="ctr"/>
                </a:tc>
                <a:tc>
                  <a:txBody>
                    <a:bodyPr/>
                    <a:lstStyle/>
                    <a:p>
                      <a:pPr algn="ctr" rtl="0" fontAlgn="ctr">
                        <a:spcBef>
                          <a:spcPts val="0"/>
                        </a:spcBef>
                        <a:spcAft>
                          <a:spcPts val="0"/>
                        </a:spcAft>
                      </a:pPr>
                      <a:r>
                        <a:rPr lang="en-IN" sz="800" b="1" u="none" strike="noStrike">
                          <a:solidFill>
                            <a:srgbClr val="0036C2"/>
                          </a:solidFill>
                          <a:effectLst/>
                        </a:rPr>
                        <a:t>Value</a:t>
                      </a:r>
                      <a:endParaRPr lang="en-IN" sz="800">
                        <a:effectLst/>
                      </a:endParaRPr>
                    </a:p>
                  </a:txBody>
                  <a:tcPr marL="13280" marR="13280" marT="13280" marB="13280" anchor="ctr"/>
                </a:tc>
                <a:extLst>
                  <a:ext uri="{0D108BD9-81ED-4DB2-BD59-A6C34878D82A}">
                    <a16:rowId xmlns:a16="http://schemas.microsoft.com/office/drawing/2014/main" val="394538970"/>
                  </a:ext>
                </a:extLst>
              </a:tr>
              <a:tr h="179880">
                <a:tc>
                  <a:txBody>
                    <a:bodyPr/>
                    <a:lstStyle/>
                    <a:p>
                      <a:pPr rtl="0" fontAlgn="ctr">
                        <a:spcBef>
                          <a:spcPts val="0"/>
                        </a:spcBef>
                        <a:spcAft>
                          <a:spcPts val="0"/>
                        </a:spcAft>
                      </a:pPr>
                      <a:r>
                        <a:rPr lang="en-IN" sz="800" b="0" u="none" strike="noStrike">
                          <a:solidFill>
                            <a:srgbClr val="444444"/>
                          </a:solidFill>
                          <a:effectLst/>
                        </a:rPr>
                        <a:t>Node ID</a:t>
                      </a:r>
                      <a:endParaRPr lang="en-IN" sz="800">
                        <a:effectLst/>
                      </a:endParaRPr>
                    </a:p>
                  </a:txBody>
                  <a:tcPr marL="13280" marR="13280" marT="13280" marB="13280" anchor="ctr"/>
                </a:tc>
                <a:tc>
                  <a:txBody>
                    <a:bodyPr/>
                    <a:lstStyle/>
                    <a:p>
                      <a:pPr rtl="0" fontAlgn="ctr">
                        <a:spcBef>
                          <a:spcPts val="0"/>
                        </a:spcBef>
                        <a:spcAft>
                          <a:spcPts val="0"/>
                        </a:spcAft>
                      </a:pPr>
                      <a:r>
                        <a:rPr lang="en-IN" sz="800" b="0" u="none" strike="noStrike">
                          <a:solidFill>
                            <a:srgbClr val="444444"/>
                          </a:solidFill>
                          <a:effectLst/>
                        </a:rPr>
                        <a:t>AQ-MG00-00</a:t>
                      </a:r>
                      <a:endParaRPr lang="en-IN" sz="800">
                        <a:effectLst/>
                      </a:endParaRPr>
                    </a:p>
                  </a:txBody>
                  <a:tcPr marL="13280" marR="13280" marT="13280" marB="13280" anchor="ctr"/>
                </a:tc>
                <a:extLst>
                  <a:ext uri="{0D108BD9-81ED-4DB2-BD59-A6C34878D82A}">
                    <a16:rowId xmlns:a16="http://schemas.microsoft.com/office/drawing/2014/main" val="3998714265"/>
                  </a:ext>
                </a:extLst>
              </a:tr>
              <a:tr h="179880">
                <a:tc>
                  <a:txBody>
                    <a:bodyPr/>
                    <a:lstStyle/>
                    <a:p>
                      <a:pPr rtl="0" fontAlgn="ctr">
                        <a:spcBef>
                          <a:spcPts val="0"/>
                        </a:spcBef>
                        <a:spcAft>
                          <a:spcPts val="0"/>
                        </a:spcAft>
                      </a:pPr>
                      <a:r>
                        <a:rPr lang="en-IN" sz="800" b="0" u="none" strike="noStrike">
                          <a:solidFill>
                            <a:srgbClr val="444444"/>
                          </a:solidFill>
                          <a:effectLst/>
                        </a:rPr>
                        <a:t>Location</a:t>
                      </a:r>
                      <a:endParaRPr lang="en-IN" sz="800">
                        <a:effectLst/>
                      </a:endParaRPr>
                    </a:p>
                  </a:txBody>
                  <a:tcPr marL="13280" marR="13280" marT="13280" marB="13280" anchor="ctr"/>
                </a:tc>
                <a:tc>
                  <a:txBody>
                    <a:bodyPr/>
                    <a:lstStyle/>
                    <a:p>
                      <a:pPr rtl="0" fontAlgn="ctr">
                        <a:spcBef>
                          <a:spcPts val="0"/>
                        </a:spcBef>
                        <a:spcAft>
                          <a:spcPts val="0"/>
                        </a:spcAft>
                      </a:pPr>
                      <a:r>
                        <a:rPr lang="en-IN" sz="800" b="0" u="none" strike="noStrike">
                          <a:solidFill>
                            <a:srgbClr val="444444"/>
                          </a:solidFill>
                          <a:effectLst/>
                        </a:rPr>
                        <a:t>Latitude: 17.44599, Longitude: 78.35142</a:t>
                      </a:r>
                      <a:endParaRPr lang="en-IN" sz="800">
                        <a:effectLst/>
                      </a:endParaRPr>
                    </a:p>
                  </a:txBody>
                  <a:tcPr marL="13280" marR="13280" marT="13280" marB="13280" anchor="ctr"/>
                </a:tc>
                <a:extLst>
                  <a:ext uri="{0D108BD9-81ED-4DB2-BD59-A6C34878D82A}">
                    <a16:rowId xmlns:a16="http://schemas.microsoft.com/office/drawing/2014/main" val="594469432"/>
                  </a:ext>
                </a:extLst>
              </a:tr>
              <a:tr h="424950">
                <a:tc>
                  <a:txBody>
                    <a:bodyPr/>
                    <a:lstStyle/>
                    <a:p>
                      <a:pPr rtl="0" fontAlgn="ctr">
                        <a:spcBef>
                          <a:spcPts val="0"/>
                        </a:spcBef>
                        <a:spcAft>
                          <a:spcPts val="0"/>
                        </a:spcAft>
                      </a:pPr>
                      <a:r>
                        <a:rPr lang="en-IN" sz="800" b="0" u="none" strike="noStrike">
                          <a:solidFill>
                            <a:srgbClr val="444444"/>
                          </a:solidFill>
                          <a:effectLst/>
                        </a:rPr>
                        <a:t>Device Model</a:t>
                      </a:r>
                      <a:endParaRPr lang="en-IN" sz="800">
                        <a:effectLst/>
                      </a:endParaRPr>
                    </a:p>
                  </a:txBody>
                  <a:tcPr marL="13280" marR="13280" marT="13280" marB="13280" anchor="ctr"/>
                </a:tc>
                <a:tc>
                  <a:txBody>
                    <a:bodyPr/>
                    <a:lstStyle/>
                    <a:p>
                      <a:pPr rtl="0" fontAlgn="ctr">
                        <a:spcBef>
                          <a:spcPts val="0"/>
                        </a:spcBef>
                        <a:spcAft>
                          <a:spcPts val="0"/>
                        </a:spcAft>
                      </a:pPr>
                      <a:r>
                        <a:rPr lang="en-IN" sz="800" b="0" u="none" strike="noStrike" dirty="0">
                          <a:solidFill>
                            <a:srgbClr val="444444"/>
                          </a:solidFill>
                          <a:effectLst/>
                        </a:rPr>
                        <a:t>Controller - ESP8266;</a:t>
                      </a:r>
                      <a:endParaRPr lang="en-IN" sz="800" dirty="0">
                        <a:effectLst/>
                      </a:endParaRPr>
                    </a:p>
                    <a:p>
                      <a:pPr rtl="0" fontAlgn="ctr">
                        <a:spcBef>
                          <a:spcPts val="0"/>
                        </a:spcBef>
                        <a:spcAft>
                          <a:spcPts val="0"/>
                        </a:spcAft>
                      </a:pPr>
                      <a:r>
                        <a:rPr lang="en-IN" sz="800" b="0" u="none" strike="noStrike" dirty="0">
                          <a:solidFill>
                            <a:srgbClr val="444444"/>
                          </a:solidFill>
                          <a:effectLst/>
                        </a:rPr>
                        <a:t>Sensors - [(PM2.5, PM10 = SDS011); (Temperature, Relative Humidity = DHT22); (CO, NO2, NH3 Concentration = Groove Multichannel Gas Sensor);]</a:t>
                      </a:r>
                      <a:endParaRPr lang="en-IN" sz="800" dirty="0">
                        <a:effectLst/>
                      </a:endParaRPr>
                    </a:p>
                  </a:txBody>
                  <a:tcPr marL="13280" marR="13280" marT="13280" marB="13280" anchor="ctr"/>
                </a:tc>
                <a:extLst>
                  <a:ext uri="{0D108BD9-81ED-4DB2-BD59-A6C34878D82A}">
                    <a16:rowId xmlns:a16="http://schemas.microsoft.com/office/drawing/2014/main" val="1986485786"/>
                  </a:ext>
                </a:extLst>
              </a:tr>
              <a:tr h="179880">
                <a:tc>
                  <a:txBody>
                    <a:bodyPr/>
                    <a:lstStyle/>
                    <a:p>
                      <a:pPr rtl="0" fontAlgn="ctr">
                        <a:spcBef>
                          <a:spcPts val="0"/>
                        </a:spcBef>
                        <a:spcAft>
                          <a:spcPts val="0"/>
                        </a:spcAft>
                      </a:pPr>
                      <a:r>
                        <a:rPr lang="en-US" sz="800" b="0" u="none" strike="noStrike">
                          <a:solidFill>
                            <a:srgbClr val="444444"/>
                          </a:solidFill>
                          <a:effectLst/>
                        </a:rPr>
                        <a:t>Version History [Version, Start Date Time, End Date Time]</a:t>
                      </a:r>
                      <a:endParaRPr lang="en-US" sz="800">
                        <a:effectLst/>
                      </a:endParaRPr>
                    </a:p>
                  </a:txBody>
                  <a:tcPr marL="13280" marR="13280" marT="13280" marB="13280" anchor="ctr"/>
                </a:tc>
                <a:tc>
                  <a:txBody>
                    <a:bodyPr/>
                    <a:lstStyle/>
                    <a:p>
                      <a:pPr rtl="0" fontAlgn="ctr">
                        <a:spcBef>
                          <a:spcPts val="0"/>
                        </a:spcBef>
                        <a:spcAft>
                          <a:spcPts val="0"/>
                        </a:spcAft>
                      </a:pPr>
                      <a:r>
                        <a:rPr lang="en-IN" sz="800" b="0" u="none" strike="noStrike">
                          <a:solidFill>
                            <a:srgbClr val="444444"/>
                          </a:solidFill>
                          <a:effectLst/>
                        </a:rPr>
                        <a:t>[V1, 19-08-2020 10:00:00, 99-99-9999 99:99:99];</a:t>
                      </a:r>
                      <a:endParaRPr lang="en-IN" sz="800">
                        <a:effectLst/>
                      </a:endParaRPr>
                    </a:p>
                  </a:txBody>
                  <a:tcPr marL="13280" marR="13280" marT="13280" marB="13280" anchor="ctr"/>
                </a:tc>
                <a:extLst>
                  <a:ext uri="{0D108BD9-81ED-4DB2-BD59-A6C34878D82A}">
                    <a16:rowId xmlns:a16="http://schemas.microsoft.com/office/drawing/2014/main" val="885704952"/>
                  </a:ext>
                </a:extLst>
              </a:tr>
              <a:tr h="302415">
                <a:tc>
                  <a:txBody>
                    <a:bodyPr/>
                    <a:lstStyle/>
                    <a:p>
                      <a:pPr rtl="0" fontAlgn="ctr">
                        <a:spcBef>
                          <a:spcPts val="0"/>
                        </a:spcBef>
                        <a:spcAft>
                          <a:spcPts val="0"/>
                        </a:spcAft>
                      </a:pPr>
                      <a:r>
                        <a:rPr lang="en-IN" sz="800" b="0" u="none" strike="noStrike">
                          <a:solidFill>
                            <a:srgbClr val="444444"/>
                          </a:solidFill>
                          <a:effectLst/>
                        </a:rPr>
                        <a:t>Data String Parameters</a:t>
                      </a:r>
                      <a:endParaRPr lang="en-IN" sz="800">
                        <a:effectLst/>
                      </a:endParaRPr>
                    </a:p>
                  </a:txBody>
                  <a:tcPr marL="13280" marR="13280" marT="13280" marB="13280" anchor="ctr"/>
                </a:tc>
                <a:tc>
                  <a:txBody>
                    <a:bodyPr/>
                    <a:lstStyle/>
                    <a:p>
                      <a:pPr rtl="0" fontAlgn="ctr">
                        <a:spcBef>
                          <a:spcPts val="0"/>
                        </a:spcBef>
                        <a:spcAft>
                          <a:spcPts val="0"/>
                        </a:spcAft>
                      </a:pPr>
                      <a:r>
                        <a:rPr lang="en-US" sz="800" b="0" u="none" strike="noStrike">
                          <a:solidFill>
                            <a:srgbClr val="444444"/>
                          </a:solidFill>
                          <a:effectLst/>
                        </a:rPr>
                        <a:t>Time Stamp, PM2.5, PM10, Temperature, Relative Humidity, CO Concentration, NO2 Concentration, NH3 Concentration, AQI, AQL, AQI-MP, Data Interval</a:t>
                      </a:r>
                      <a:endParaRPr lang="en-US" sz="800">
                        <a:effectLst/>
                      </a:endParaRPr>
                    </a:p>
                  </a:txBody>
                  <a:tcPr marL="13280" marR="13280" marT="13280" marB="13280" anchor="ctr"/>
                </a:tc>
                <a:extLst>
                  <a:ext uri="{0D108BD9-81ED-4DB2-BD59-A6C34878D82A}">
                    <a16:rowId xmlns:a16="http://schemas.microsoft.com/office/drawing/2014/main" val="1495035432"/>
                  </a:ext>
                </a:extLst>
              </a:tr>
              <a:tr h="179880">
                <a:tc>
                  <a:txBody>
                    <a:bodyPr/>
                    <a:lstStyle/>
                    <a:p>
                      <a:pPr rtl="0" fontAlgn="ctr">
                        <a:spcBef>
                          <a:spcPts val="0"/>
                        </a:spcBef>
                        <a:spcAft>
                          <a:spcPts val="0"/>
                        </a:spcAft>
                      </a:pPr>
                      <a:r>
                        <a:rPr lang="en-IN" sz="800" b="0" u="none" strike="noStrike">
                          <a:solidFill>
                            <a:srgbClr val="444444"/>
                          </a:solidFill>
                          <a:effectLst/>
                        </a:rPr>
                        <a:t>Measurement Sensor Parameters Description</a:t>
                      </a:r>
                      <a:endParaRPr lang="en-IN" sz="800">
                        <a:effectLst/>
                      </a:endParaRPr>
                    </a:p>
                  </a:txBody>
                  <a:tcPr marL="13280" marR="13280" marT="13280" marB="13280" anchor="ctr"/>
                </a:tc>
                <a:tc>
                  <a:txBody>
                    <a:bodyPr/>
                    <a:lstStyle/>
                    <a:p>
                      <a:pPr rtl="0" fontAlgn="ctr">
                        <a:spcBef>
                          <a:spcPts val="0"/>
                        </a:spcBef>
                        <a:spcAft>
                          <a:spcPts val="0"/>
                        </a:spcAft>
                      </a:pPr>
                      <a:r>
                        <a:rPr lang="en-IN" sz="800" b="0" u="none" strike="noStrike">
                          <a:solidFill>
                            <a:srgbClr val="444444"/>
                          </a:solidFill>
                          <a:effectLst/>
                        </a:rPr>
                        <a:t>Data Description, [Units], [Resolution], [Accuracy]</a:t>
                      </a:r>
                      <a:endParaRPr lang="en-IN" sz="800">
                        <a:effectLst/>
                      </a:endParaRPr>
                    </a:p>
                  </a:txBody>
                  <a:tcPr marL="13280" marR="13280" marT="13280" marB="13280" anchor="ctr"/>
                </a:tc>
                <a:extLst>
                  <a:ext uri="{0D108BD9-81ED-4DB2-BD59-A6C34878D82A}">
                    <a16:rowId xmlns:a16="http://schemas.microsoft.com/office/drawing/2014/main" val="3322263727"/>
                  </a:ext>
                </a:extLst>
              </a:tr>
              <a:tr h="179880">
                <a:tc>
                  <a:txBody>
                    <a:bodyPr/>
                    <a:lstStyle/>
                    <a:p>
                      <a:pPr rtl="0" fontAlgn="ctr">
                        <a:spcBef>
                          <a:spcPts val="0"/>
                        </a:spcBef>
                        <a:spcAft>
                          <a:spcPts val="0"/>
                        </a:spcAft>
                      </a:pPr>
                      <a:r>
                        <a:rPr lang="en-IN" sz="800" b="0" u="none" strike="noStrike">
                          <a:solidFill>
                            <a:srgbClr val="000000"/>
                          </a:solidFill>
                          <a:effectLst/>
                        </a:rPr>
                        <a:t>Timestamp</a:t>
                      </a:r>
                      <a:endParaRPr lang="en-IN" sz="800">
                        <a:effectLst/>
                      </a:endParaRPr>
                    </a:p>
                  </a:txBody>
                  <a:tcPr marL="13280" marR="13280" marT="13280" marB="13280" anchor="ctr"/>
                </a:tc>
                <a:tc>
                  <a:txBody>
                    <a:bodyPr/>
                    <a:lstStyle/>
                    <a:p>
                      <a:pPr rtl="0" fontAlgn="ctr">
                        <a:spcBef>
                          <a:spcPts val="0"/>
                        </a:spcBef>
                        <a:spcAft>
                          <a:spcPts val="0"/>
                        </a:spcAft>
                      </a:pPr>
                      <a:r>
                        <a:rPr lang="en-US" sz="800" b="0" u="none" strike="noStrike">
                          <a:solidFill>
                            <a:srgbClr val="000000"/>
                          </a:solidFill>
                          <a:effectLst/>
                        </a:rPr>
                        <a:t>The number of seconds that have elapsed since Thursday, 1970 Jan 1 00:00:00 UTC</a:t>
                      </a:r>
                      <a:endParaRPr lang="en-US" sz="800">
                        <a:effectLst/>
                      </a:endParaRPr>
                    </a:p>
                  </a:txBody>
                  <a:tcPr marL="13280" marR="13280" marT="13280" marB="13280" anchor="ctr"/>
                </a:tc>
                <a:extLst>
                  <a:ext uri="{0D108BD9-81ED-4DB2-BD59-A6C34878D82A}">
                    <a16:rowId xmlns:a16="http://schemas.microsoft.com/office/drawing/2014/main" val="3015099017"/>
                  </a:ext>
                </a:extLst>
              </a:tr>
              <a:tr h="302415">
                <a:tc>
                  <a:txBody>
                    <a:bodyPr/>
                    <a:lstStyle/>
                    <a:p>
                      <a:pPr rtl="0" fontAlgn="ctr">
                        <a:spcBef>
                          <a:spcPts val="0"/>
                        </a:spcBef>
                        <a:spcAft>
                          <a:spcPts val="0"/>
                        </a:spcAft>
                      </a:pPr>
                      <a:r>
                        <a:rPr lang="en-IN" sz="800" b="0" u="none" strike="noStrike">
                          <a:solidFill>
                            <a:srgbClr val="000000"/>
                          </a:solidFill>
                          <a:effectLst/>
                        </a:rPr>
                        <a:t>PM2.5</a:t>
                      </a:r>
                      <a:endParaRPr lang="en-IN" sz="800">
                        <a:effectLst/>
                      </a:endParaRPr>
                    </a:p>
                  </a:txBody>
                  <a:tcPr marL="13280" marR="13280" marT="13280" marB="13280" anchor="ctr"/>
                </a:tc>
                <a:tc>
                  <a:txBody>
                    <a:bodyPr/>
                    <a:lstStyle/>
                    <a:p>
                      <a:pPr rtl="0" fontAlgn="ctr">
                        <a:spcBef>
                          <a:spcPts val="0"/>
                        </a:spcBef>
                        <a:spcAft>
                          <a:spcPts val="0"/>
                        </a:spcAft>
                      </a:pPr>
                      <a:r>
                        <a:rPr lang="en-US" sz="800" b="0" u="none" strike="noStrike">
                          <a:solidFill>
                            <a:srgbClr val="444444"/>
                          </a:solidFill>
                          <a:effectLst/>
                        </a:rPr>
                        <a:t>Instantaneous value of PM2.5 (0 ug/m3 to 999.9 ug/m3),ug/m3, particle resolution 0.um and Mass Measurement resolution 0.1 ug/m3, maximum of +-15% of reading and +-10ug/m3</a:t>
                      </a:r>
                      <a:endParaRPr lang="en-US" sz="800">
                        <a:effectLst/>
                      </a:endParaRPr>
                    </a:p>
                  </a:txBody>
                  <a:tcPr marL="13280" marR="13280" marT="13280" marB="13280" anchor="ctr"/>
                </a:tc>
                <a:extLst>
                  <a:ext uri="{0D108BD9-81ED-4DB2-BD59-A6C34878D82A}">
                    <a16:rowId xmlns:a16="http://schemas.microsoft.com/office/drawing/2014/main" val="2664162656"/>
                  </a:ext>
                </a:extLst>
              </a:tr>
              <a:tr h="302415">
                <a:tc>
                  <a:txBody>
                    <a:bodyPr/>
                    <a:lstStyle/>
                    <a:p>
                      <a:pPr rtl="0" fontAlgn="ctr">
                        <a:spcBef>
                          <a:spcPts val="0"/>
                        </a:spcBef>
                        <a:spcAft>
                          <a:spcPts val="0"/>
                        </a:spcAft>
                      </a:pPr>
                      <a:r>
                        <a:rPr lang="en-IN" sz="800" b="0" u="none" strike="noStrike">
                          <a:solidFill>
                            <a:srgbClr val="000000"/>
                          </a:solidFill>
                          <a:effectLst/>
                        </a:rPr>
                        <a:t>PM10</a:t>
                      </a:r>
                      <a:endParaRPr lang="en-IN" sz="800">
                        <a:effectLst/>
                      </a:endParaRPr>
                    </a:p>
                  </a:txBody>
                  <a:tcPr marL="13280" marR="13280" marT="13280" marB="13280" anchor="ctr"/>
                </a:tc>
                <a:tc>
                  <a:txBody>
                    <a:bodyPr/>
                    <a:lstStyle/>
                    <a:p>
                      <a:pPr rtl="0" fontAlgn="ctr">
                        <a:spcBef>
                          <a:spcPts val="0"/>
                        </a:spcBef>
                        <a:spcAft>
                          <a:spcPts val="0"/>
                        </a:spcAft>
                      </a:pPr>
                      <a:r>
                        <a:rPr lang="en-US" sz="800" b="0" u="none" strike="noStrike">
                          <a:solidFill>
                            <a:srgbClr val="444444"/>
                          </a:solidFill>
                          <a:effectLst/>
                        </a:rPr>
                        <a:t>Instantaneous value of PM10, ug/m3, particle resolution 0.um and Mass Measurement resolution 0.1 u/m3, maximum of +-15% of reading and +-10ug/m3, minimum value is 0 ug/m3 and maximum value is 999.9 ug/m3</a:t>
                      </a:r>
                      <a:endParaRPr lang="en-US" sz="800">
                        <a:effectLst/>
                      </a:endParaRPr>
                    </a:p>
                  </a:txBody>
                  <a:tcPr marL="13280" marR="13280" marT="13280" marB="13280" anchor="ctr"/>
                </a:tc>
                <a:extLst>
                  <a:ext uri="{0D108BD9-81ED-4DB2-BD59-A6C34878D82A}">
                    <a16:rowId xmlns:a16="http://schemas.microsoft.com/office/drawing/2014/main" val="3943922909"/>
                  </a:ext>
                </a:extLst>
              </a:tr>
              <a:tr h="179880">
                <a:tc>
                  <a:txBody>
                    <a:bodyPr/>
                    <a:lstStyle/>
                    <a:p>
                      <a:pPr rtl="0" fontAlgn="ctr">
                        <a:spcBef>
                          <a:spcPts val="0"/>
                        </a:spcBef>
                        <a:spcAft>
                          <a:spcPts val="0"/>
                        </a:spcAft>
                      </a:pPr>
                      <a:r>
                        <a:rPr lang="en-IN" sz="800" b="0" u="none" strike="noStrike">
                          <a:solidFill>
                            <a:srgbClr val="000000"/>
                          </a:solidFill>
                          <a:effectLst/>
                        </a:rPr>
                        <a:t>Temperature</a:t>
                      </a:r>
                      <a:endParaRPr lang="en-IN" sz="800">
                        <a:effectLst/>
                      </a:endParaRPr>
                    </a:p>
                  </a:txBody>
                  <a:tcPr marL="13280" marR="13280" marT="13280" marB="13280" anchor="ctr"/>
                </a:tc>
                <a:tc>
                  <a:txBody>
                    <a:bodyPr/>
                    <a:lstStyle/>
                    <a:p>
                      <a:pPr rtl="0" fontAlgn="ctr">
                        <a:spcBef>
                          <a:spcPts val="0"/>
                        </a:spcBef>
                        <a:spcAft>
                          <a:spcPts val="0"/>
                        </a:spcAft>
                      </a:pPr>
                      <a:r>
                        <a:rPr lang="en-US" sz="800" b="0" u="none" strike="noStrike">
                          <a:solidFill>
                            <a:srgbClr val="444444"/>
                          </a:solidFill>
                          <a:effectLst/>
                        </a:rPr>
                        <a:t>Instantaneous value of Temperature, [°C], [0.1 °C], [+-0.5 °C], minimum value is -40 °C and maximum value is 80 °C</a:t>
                      </a:r>
                      <a:endParaRPr lang="en-US" sz="800">
                        <a:effectLst/>
                      </a:endParaRPr>
                    </a:p>
                  </a:txBody>
                  <a:tcPr marL="13280" marR="13280" marT="13280" marB="13280" anchor="ctr"/>
                </a:tc>
                <a:extLst>
                  <a:ext uri="{0D108BD9-81ED-4DB2-BD59-A6C34878D82A}">
                    <a16:rowId xmlns:a16="http://schemas.microsoft.com/office/drawing/2014/main" val="650222487"/>
                  </a:ext>
                </a:extLst>
              </a:tr>
              <a:tr h="179880">
                <a:tc>
                  <a:txBody>
                    <a:bodyPr/>
                    <a:lstStyle/>
                    <a:p>
                      <a:pPr rtl="0" fontAlgn="ctr">
                        <a:spcBef>
                          <a:spcPts val="0"/>
                        </a:spcBef>
                        <a:spcAft>
                          <a:spcPts val="0"/>
                        </a:spcAft>
                      </a:pPr>
                      <a:r>
                        <a:rPr lang="en-IN" sz="800" b="0" u="none" strike="noStrike">
                          <a:solidFill>
                            <a:srgbClr val="000000"/>
                          </a:solidFill>
                          <a:effectLst/>
                        </a:rPr>
                        <a:t>Relative Humidity</a:t>
                      </a:r>
                      <a:endParaRPr lang="en-IN" sz="800">
                        <a:effectLst/>
                      </a:endParaRPr>
                    </a:p>
                  </a:txBody>
                  <a:tcPr marL="13280" marR="13280" marT="13280" marB="13280" anchor="ctr"/>
                </a:tc>
                <a:tc>
                  <a:txBody>
                    <a:bodyPr/>
                    <a:lstStyle/>
                    <a:p>
                      <a:pPr rtl="0" fontAlgn="ctr">
                        <a:spcBef>
                          <a:spcPts val="0"/>
                        </a:spcBef>
                        <a:spcAft>
                          <a:spcPts val="0"/>
                        </a:spcAft>
                      </a:pPr>
                      <a:r>
                        <a:rPr lang="en-US" sz="800" b="0" u="none" strike="noStrike">
                          <a:solidFill>
                            <a:srgbClr val="444444"/>
                          </a:solidFill>
                          <a:effectLst/>
                        </a:rPr>
                        <a:t>Instantaneous value of Relative Humidity, [%], [0.1 %], [+-2 %rh], minimum value is 0 and maximum value is 100</a:t>
                      </a:r>
                      <a:endParaRPr lang="en-US" sz="800">
                        <a:effectLst/>
                      </a:endParaRPr>
                    </a:p>
                  </a:txBody>
                  <a:tcPr marL="13280" marR="13280" marT="13280" marB="13280" anchor="ctr"/>
                </a:tc>
                <a:extLst>
                  <a:ext uri="{0D108BD9-81ED-4DB2-BD59-A6C34878D82A}">
                    <a16:rowId xmlns:a16="http://schemas.microsoft.com/office/drawing/2014/main" val="2158014185"/>
                  </a:ext>
                </a:extLst>
              </a:tr>
              <a:tr h="179880">
                <a:tc>
                  <a:txBody>
                    <a:bodyPr/>
                    <a:lstStyle/>
                    <a:p>
                      <a:pPr rtl="0" fontAlgn="ctr">
                        <a:spcBef>
                          <a:spcPts val="0"/>
                        </a:spcBef>
                        <a:spcAft>
                          <a:spcPts val="0"/>
                        </a:spcAft>
                      </a:pPr>
                      <a:r>
                        <a:rPr lang="en-IN" sz="800" b="0" u="none" strike="noStrike">
                          <a:solidFill>
                            <a:srgbClr val="000000"/>
                          </a:solidFill>
                          <a:effectLst/>
                        </a:rPr>
                        <a:t>CO Concentration</a:t>
                      </a:r>
                      <a:endParaRPr lang="en-IN" sz="800">
                        <a:effectLst/>
                      </a:endParaRPr>
                    </a:p>
                  </a:txBody>
                  <a:tcPr marL="13280" marR="13280" marT="13280" marB="13280" anchor="ctr"/>
                </a:tc>
                <a:tc>
                  <a:txBody>
                    <a:bodyPr/>
                    <a:lstStyle/>
                    <a:p>
                      <a:pPr rtl="0" fontAlgn="ctr">
                        <a:spcBef>
                          <a:spcPts val="0"/>
                        </a:spcBef>
                        <a:spcAft>
                          <a:spcPts val="0"/>
                        </a:spcAft>
                      </a:pPr>
                      <a:r>
                        <a:rPr lang="en-US" sz="800" b="0" u="none" strike="noStrike">
                          <a:solidFill>
                            <a:srgbClr val="444444"/>
                          </a:solidFill>
                          <a:effectLst/>
                        </a:rPr>
                        <a:t>Instantaneous value of CO concentration, ppm, 0.01 ppm, minimum value is 1 ppm and maximum value is 1000 ppm</a:t>
                      </a:r>
                      <a:endParaRPr lang="en-US" sz="800">
                        <a:effectLst/>
                      </a:endParaRPr>
                    </a:p>
                  </a:txBody>
                  <a:tcPr marL="13280" marR="13280" marT="13280" marB="13280" anchor="ctr"/>
                </a:tc>
                <a:extLst>
                  <a:ext uri="{0D108BD9-81ED-4DB2-BD59-A6C34878D82A}">
                    <a16:rowId xmlns:a16="http://schemas.microsoft.com/office/drawing/2014/main" val="3915069157"/>
                  </a:ext>
                </a:extLst>
              </a:tr>
              <a:tr h="179880">
                <a:tc>
                  <a:txBody>
                    <a:bodyPr/>
                    <a:lstStyle/>
                    <a:p>
                      <a:pPr rtl="0" fontAlgn="ctr">
                        <a:spcBef>
                          <a:spcPts val="0"/>
                        </a:spcBef>
                        <a:spcAft>
                          <a:spcPts val="0"/>
                        </a:spcAft>
                      </a:pPr>
                      <a:r>
                        <a:rPr lang="en-IN" sz="800" b="0" u="none" strike="noStrike">
                          <a:solidFill>
                            <a:srgbClr val="000000"/>
                          </a:solidFill>
                          <a:effectLst/>
                        </a:rPr>
                        <a:t>NO2 Concentration</a:t>
                      </a:r>
                      <a:endParaRPr lang="en-IN" sz="800">
                        <a:effectLst/>
                      </a:endParaRPr>
                    </a:p>
                  </a:txBody>
                  <a:tcPr marL="13280" marR="13280" marT="13280" marB="13280" anchor="ctr"/>
                </a:tc>
                <a:tc>
                  <a:txBody>
                    <a:bodyPr/>
                    <a:lstStyle/>
                    <a:p>
                      <a:pPr rtl="0" fontAlgn="ctr">
                        <a:spcBef>
                          <a:spcPts val="0"/>
                        </a:spcBef>
                        <a:spcAft>
                          <a:spcPts val="0"/>
                        </a:spcAft>
                      </a:pPr>
                      <a:r>
                        <a:rPr lang="en-US" sz="800" b="0" u="none" strike="noStrike">
                          <a:solidFill>
                            <a:srgbClr val="444444"/>
                          </a:solidFill>
                          <a:effectLst/>
                        </a:rPr>
                        <a:t>Instantaneous value of NO2 concentration, 0.01 ppm, minimum value is 0.05 ppm and maximum value is 10 ppm</a:t>
                      </a:r>
                      <a:endParaRPr lang="en-US" sz="800">
                        <a:effectLst/>
                      </a:endParaRPr>
                    </a:p>
                  </a:txBody>
                  <a:tcPr marL="13280" marR="13280" marT="13280" marB="13280" anchor="ctr"/>
                </a:tc>
                <a:extLst>
                  <a:ext uri="{0D108BD9-81ED-4DB2-BD59-A6C34878D82A}">
                    <a16:rowId xmlns:a16="http://schemas.microsoft.com/office/drawing/2014/main" val="3678301625"/>
                  </a:ext>
                </a:extLst>
              </a:tr>
              <a:tr h="179880">
                <a:tc>
                  <a:txBody>
                    <a:bodyPr/>
                    <a:lstStyle/>
                    <a:p>
                      <a:pPr rtl="0" fontAlgn="ctr">
                        <a:spcBef>
                          <a:spcPts val="0"/>
                        </a:spcBef>
                        <a:spcAft>
                          <a:spcPts val="0"/>
                        </a:spcAft>
                      </a:pPr>
                      <a:r>
                        <a:rPr lang="en-IN" sz="800" b="0" u="none" strike="noStrike">
                          <a:solidFill>
                            <a:srgbClr val="000000"/>
                          </a:solidFill>
                          <a:effectLst/>
                        </a:rPr>
                        <a:t>NH3 Concentration</a:t>
                      </a:r>
                      <a:endParaRPr lang="en-IN" sz="800">
                        <a:effectLst/>
                      </a:endParaRPr>
                    </a:p>
                  </a:txBody>
                  <a:tcPr marL="13280" marR="13280" marT="13280" marB="13280" anchor="ctr"/>
                </a:tc>
                <a:tc>
                  <a:txBody>
                    <a:bodyPr/>
                    <a:lstStyle/>
                    <a:p>
                      <a:pPr rtl="0" fontAlgn="ctr">
                        <a:spcBef>
                          <a:spcPts val="0"/>
                        </a:spcBef>
                        <a:spcAft>
                          <a:spcPts val="0"/>
                        </a:spcAft>
                      </a:pPr>
                      <a:r>
                        <a:rPr lang="en-US" sz="800" b="0" u="none" strike="noStrike">
                          <a:solidFill>
                            <a:srgbClr val="444444"/>
                          </a:solidFill>
                          <a:effectLst/>
                        </a:rPr>
                        <a:t>Instantaneous value of NH3 concentration, 0.01 ppm, minimum value is 1 ppm and maximum value is 500 ppm</a:t>
                      </a:r>
                      <a:endParaRPr lang="en-US" sz="800">
                        <a:effectLst/>
                      </a:endParaRPr>
                    </a:p>
                  </a:txBody>
                  <a:tcPr marL="13280" marR="13280" marT="13280" marB="13280" anchor="ctr"/>
                </a:tc>
                <a:extLst>
                  <a:ext uri="{0D108BD9-81ED-4DB2-BD59-A6C34878D82A}">
                    <a16:rowId xmlns:a16="http://schemas.microsoft.com/office/drawing/2014/main" val="2633903547"/>
                  </a:ext>
                </a:extLst>
              </a:tr>
              <a:tr h="179880">
                <a:tc>
                  <a:txBody>
                    <a:bodyPr/>
                    <a:lstStyle/>
                    <a:p>
                      <a:pPr rtl="0" fontAlgn="ctr">
                        <a:spcBef>
                          <a:spcPts val="0"/>
                        </a:spcBef>
                        <a:spcAft>
                          <a:spcPts val="0"/>
                        </a:spcAft>
                      </a:pPr>
                      <a:r>
                        <a:rPr lang="en-IN" sz="800" b="0" u="none" strike="noStrike">
                          <a:solidFill>
                            <a:srgbClr val="444444"/>
                          </a:solidFill>
                          <a:effectLst/>
                        </a:rPr>
                        <a:t>Air Quality Information</a:t>
                      </a:r>
                      <a:endParaRPr lang="en-IN" sz="800">
                        <a:effectLst/>
                      </a:endParaRPr>
                    </a:p>
                  </a:txBody>
                  <a:tcPr marL="13280" marR="13280" marT="13280" marB="13280" anchor="ctr"/>
                </a:tc>
                <a:tc>
                  <a:txBody>
                    <a:bodyPr/>
                    <a:lstStyle/>
                    <a:p>
                      <a:pPr rtl="0" fontAlgn="ctr">
                        <a:spcBef>
                          <a:spcPts val="0"/>
                        </a:spcBef>
                        <a:spcAft>
                          <a:spcPts val="0"/>
                        </a:spcAft>
                      </a:pPr>
                      <a:r>
                        <a:rPr lang="en-IN" sz="800" b="0" u="none" strike="noStrike">
                          <a:solidFill>
                            <a:srgbClr val="444444"/>
                          </a:solidFill>
                          <a:effectLst/>
                        </a:rPr>
                        <a:t>Description</a:t>
                      </a:r>
                      <a:endParaRPr lang="en-IN" sz="800">
                        <a:effectLst/>
                      </a:endParaRPr>
                    </a:p>
                  </a:txBody>
                  <a:tcPr marL="13280" marR="13280" marT="13280" marB="13280" anchor="ctr"/>
                </a:tc>
                <a:extLst>
                  <a:ext uri="{0D108BD9-81ED-4DB2-BD59-A6C34878D82A}">
                    <a16:rowId xmlns:a16="http://schemas.microsoft.com/office/drawing/2014/main" val="2674288964"/>
                  </a:ext>
                </a:extLst>
              </a:tr>
              <a:tr h="179880">
                <a:tc>
                  <a:txBody>
                    <a:bodyPr/>
                    <a:lstStyle/>
                    <a:p>
                      <a:pPr rtl="0" fontAlgn="ctr">
                        <a:spcBef>
                          <a:spcPts val="0"/>
                        </a:spcBef>
                        <a:spcAft>
                          <a:spcPts val="0"/>
                        </a:spcAft>
                      </a:pPr>
                      <a:r>
                        <a:rPr lang="en-IN" sz="800" b="0" u="none" strike="noStrike">
                          <a:solidFill>
                            <a:srgbClr val="444444"/>
                          </a:solidFill>
                          <a:effectLst/>
                        </a:rPr>
                        <a:t>Air Quality Index (AQI)</a:t>
                      </a:r>
                      <a:endParaRPr lang="en-IN" sz="800">
                        <a:effectLst/>
                      </a:endParaRPr>
                    </a:p>
                  </a:txBody>
                  <a:tcPr marL="13280" marR="13280" marT="13280" marB="13280" anchor="ctr"/>
                </a:tc>
                <a:tc>
                  <a:txBody>
                    <a:bodyPr/>
                    <a:lstStyle/>
                    <a:p>
                      <a:pPr rtl="0" fontAlgn="ctr">
                        <a:spcBef>
                          <a:spcPts val="0"/>
                        </a:spcBef>
                        <a:spcAft>
                          <a:spcPts val="0"/>
                        </a:spcAft>
                      </a:pPr>
                      <a:r>
                        <a:rPr lang="en-US" sz="800" b="0" u="none" strike="noStrike">
                          <a:solidFill>
                            <a:srgbClr val="444444"/>
                          </a:solidFill>
                          <a:effectLst/>
                        </a:rPr>
                        <a:t>Overall Air Quality Index (AQI)</a:t>
                      </a:r>
                      <a:endParaRPr lang="en-US" sz="800">
                        <a:effectLst/>
                      </a:endParaRPr>
                    </a:p>
                  </a:txBody>
                  <a:tcPr marL="13280" marR="13280" marT="13280" marB="13280" anchor="ctr"/>
                </a:tc>
                <a:extLst>
                  <a:ext uri="{0D108BD9-81ED-4DB2-BD59-A6C34878D82A}">
                    <a16:rowId xmlns:a16="http://schemas.microsoft.com/office/drawing/2014/main" val="3584365968"/>
                  </a:ext>
                </a:extLst>
              </a:tr>
              <a:tr h="302415">
                <a:tc>
                  <a:txBody>
                    <a:bodyPr/>
                    <a:lstStyle/>
                    <a:p>
                      <a:pPr rtl="0" fontAlgn="ctr">
                        <a:spcBef>
                          <a:spcPts val="0"/>
                        </a:spcBef>
                        <a:spcAft>
                          <a:spcPts val="0"/>
                        </a:spcAft>
                      </a:pPr>
                      <a:r>
                        <a:rPr lang="en-IN" sz="800" b="0" u="none" strike="noStrike">
                          <a:solidFill>
                            <a:srgbClr val="444444"/>
                          </a:solidFill>
                          <a:effectLst/>
                        </a:rPr>
                        <a:t>Air Quality Level (AQL)</a:t>
                      </a:r>
                      <a:endParaRPr lang="en-IN" sz="800">
                        <a:effectLst/>
                      </a:endParaRPr>
                    </a:p>
                  </a:txBody>
                  <a:tcPr marL="13280" marR="13280" marT="13280" marB="13280" anchor="ctr"/>
                </a:tc>
                <a:tc>
                  <a:txBody>
                    <a:bodyPr/>
                    <a:lstStyle/>
                    <a:p>
                      <a:pPr rtl="0" fontAlgn="ctr">
                        <a:spcBef>
                          <a:spcPts val="0"/>
                        </a:spcBef>
                        <a:spcAft>
                          <a:spcPts val="0"/>
                        </a:spcAft>
                      </a:pPr>
                      <a:r>
                        <a:rPr lang="en-US" sz="800" b="0" u="none" strike="noStrike">
                          <a:solidFill>
                            <a:srgbClr val="444444"/>
                          </a:solidFill>
                          <a:effectLst/>
                        </a:rPr>
                        <a:t>Air Quality Category Indication. Qualitative level defined according to the local health agencies. For example, 'GOOD', 'MODERATE', 'POOR', 'UNHEALTHY', 'SEVERE', 'HAZARDOUS' etc.</a:t>
                      </a:r>
                      <a:endParaRPr lang="en-US" sz="800">
                        <a:effectLst/>
                      </a:endParaRPr>
                    </a:p>
                  </a:txBody>
                  <a:tcPr marL="13280" marR="13280" marT="13280" marB="13280" anchor="ctr"/>
                </a:tc>
                <a:extLst>
                  <a:ext uri="{0D108BD9-81ED-4DB2-BD59-A6C34878D82A}">
                    <a16:rowId xmlns:a16="http://schemas.microsoft.com/office/drawing/2014/main" val="3134472345"/>
                  </a:ext>
                </a:extLst>
              </a:tr>
              <a:tr h="179880">
                <a:tc>
                  <a:txBody>
                    <a:bodyPr/>
                    <a:lstStyle/>
                    <a:p>
                      <a:pPr rtl="0" fontAlgn="ctr">
                        <a:spcBef>
                          <a:spcPts val="0"/>
                        </a:spcBef>
                        <a:spcAft>
                          <a:spcPts val="0"/>
                        </a:spcAft>
                      </a:pPr>
                      <a:r>
                        <a:rPr lang="en-IN" sz="800" b="0" u="none" strike="noStrike">
                          <a:solidFill>
                            <a:srgbClr val="444444"/>
                          </a:solidFill>
                          <a:effectLst/>
                        </a:rPr>
                        <a:t>AQI Major Pollutant (AQI-MP)</a:t>
                      </a:r>
                      <a:endParaRPr lang="en-IN" sz="800">
                        <a:effectLst/>
                      </a:endParaRPr>
                    </a:p>
                  </a:txBody>
                  <a:tcPr marL="13280" marR="13280" marT="13280" marB="13280" anchor="ctr"/>
                </a:tc>
                <a:tc>
                  <a:txBody>
                    <a:bodyPr/>
                    <a:lstStyle/>
                    <a:p>
                      <a:pPr rtl="0" fontAlgn="ctr">
                        <a:spcBef>
                          <a:spcPts val="0"/>
                        </a:spcBef>
                        <a:spcAft>
                          <a:spcPts val="0"/>
                        </a:spcAft>
                      </a:pPr>
                      <a:r>
                        <a:rPr lang="en-US" sz="800" b="0" u="none" strike="noStrike">
                          <a:solidFill>
                            <a:srgbClr val="444444"/>
                          </a:solidFill>
                          <a:effectLst/>
                        </a:rPr>
                        <a:t>Major pollutant in the Air Quality Index (AQI). For example 0 - 'PM2.5' and 1 - 'PM10'</a:t>
                      </a:r>
                      <a:endParaRPr lang="en-US" sz="800">
                        <a:effectLst/>
                      </a:endParaRPr>
                    </a:p>
                  </a:txBody>
                  <a:tcPr marL="13280" marR="13280" marT="13280" marB="13280" anchor="ctr"/>
                </a:tc>
                <a:extLst>
                  <a:ext uri="{0D108BD9-81ED-4DB2-BD59-A6C34878D82A}">
                    <a16:rowId xmlns:a16="http://schemas.microsoft.com/office/drawing/2014/main" val="2386632555"/>
                  </a:ext>
                </a:extLst>
              </a:tr>
              <a:tr h="179880">
                <a:tc>
                  <a:txBody>
                    <a:bodyPr/>
                    <a:lstStyle/>
                    <a:p>
                      <a:pPr rtl="0" fontAlgn="ctr">
                        <a:spcBef>
                          <a:spcPts val="0"/>
                        </a:spcBef>
                        <a:spcAft>
                          <a:spcPts val="0"/>
                        </a:spcAft>
                      </a:pPr>
                      <a:r>
                        <a:rPr lang="en-IN" sz="800" b="0" u="none" strike="noStrike">
                          <a:solidFill>
                            <a:srgbClr val="444444"/>
                          </a:solidFill>
                          <a:effectLst/>
                        </a:rPr>
                        <a:t>Data Interval</a:t>
                      </a:r>
                      <a:endParaRPr lang="en-IN" sz="800">
                        <a:effectLst/>
                      </a:endParaRPr>
                    </a:p>
                  </a:txBody>
                  <a:tcPr marL="13280" marR="13280" marT="13280" marB="13280" anchor="ctr"/>
                </a:tc>
                <a:tc>
                  <a:txBody>
                    <a:bodyPr/>
                    <a:lstStyle/>
                    <a:p>
                      <a:pPr rtl="0" fontAlgn="ctr">
                        <a:spcBef>
                          <a:spcPts val="0"/>
                        </a:spcBef>
                        <a:spcAft>
                          <a:spcPts val="0"/>
                        </a:spcAft>
                      </a:pPr>
                      <a:r>
                        <a:rPr lang="en-US" sz="800" b="0" u="none" strike="noStrike" dirty="0">
                          <a:solidFill>
                            <a:srgbClr val="444444"/>
                          </a:solidFill>
                          <a:effectLst/>
                        </a:rPr>
                        <a:t>Data Interval Indicating 15 seconds or 10 mins data. For example 0 - 15 sec Data and 1 - 10 min data </a:t>
                      </a:r>
                      <a:endParaRPr lang="en-US" sz="800" dirty="0">
                        <a:effectLst/>
                      </a:endParaRPr>
                    </a:p>
                  </a:txBody>
                  <a:tcPr marL="13280" marR="13280" marT="13280" marB="13280" anchor="ctr"/>
                </a:tc>
                <a:extLst>
                  <a:ext uri="{0D108BD9-81ED-4DB2-BD59-A6C34878D82A}">
                    <a16:rowId xmlns:a16="http://schemas.microsoft.com/office/drawing/2014/main" val="550081464"/>
                  </a:ext>
                </a:extLst>
              </a:tr>
            </a:tbl>
          </a:graphicData>
        </a:graphic>
      </p:graphicFrame>
    </p:spTree>
    <p:extLst>
      <p:ext uri="{BB962C8B-B14F-4D97-AF65-F5344CB8AC3E}">
        <p14:creationId xmlns:p14="http://schemas.microsoft.com/office/powerpoint/2010/main" val="2404589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79295-42F8-40CF-8AF2-421D597B2933}"/>
              </a:ext>
            </a:extLst>
          </p:cNvPr>
          <p:cNvSpPr>
            <a:spLocks noGrp="1"/>
          </p:cNvSpPr>
          <p:nvPr>
            <p:ph type="title"/>
          </p:nvPr>
        </p:nvSpPr>
        <p:spPr/>
        <p:txBody>
          <a:bodyPr/>
          <a:lstStyle/>
          <a:p>
            <a:r>
              <a:rPr lang="en-US" sz="4400" b="1" dirty="0">
                <a:latin typeface="+mj-lt"/>
              </a:rPr>
              <a:t>Response</a:t>
            </a:r>
            <a:endParaRPr lang="en-IN" dirty="0"/>
          </a:p>
        </p:txBody>
      </p:sp>
      <p:sp>
        <p:nvSpPr>
          <p:cNvPr id="4" name="Content Placeholder 3">
            <a:extLst>
              <a:ext uri="{FF2B5EF4-FFF2-40B4-BE49-F238E27FC236}">
                <a16:creationId xmlns:a16="http://schemas.microsoft.com/office/drawing/2014/main" id="{BA8B7435-3A42-4445-AE2A-29009FD2BC7D}"/>
              </a:ext>
            </a:extLst>
          </p:cNvPr>
          <p:cNvSpPr>
            <a:spLocks noGrp="1"/>
          </p:cNvSpPr>
          <p:nvPr>
            <p:ph idx="1"/>
          </p:nvPr>
        </p:nvSpPr>
        <p:spPr/>
        <p:txBody>
          <a:bodyPr/>
          <a:lstStyle/>
          <a:p>
            <a:endParaRPr lang="en-IN"/>
          </a:p>
        </p:txBody>
      </p:sp>
      <p:sp>
        <p:nvSpPr>
          <p:cNvPr id="8" name="TextBox 7">
            <a:extLst>
              <a:ext uri="{FF2B5EF4-FFF2-40B4-BE49-F238E27FC236}">
                <a16:creationId xmlns:a16="http://schemas.microsoft.com/office/drawing/2014/main" id="{C8C29AC5-F3CE-4273-9BE2-E677CA523327}"/>
              </a:ext>
            </a:extLst>
          </p:cNvPr>
          <p:cNvSpPr txBox="1"/>
          <p:nvPr/>
        </p:nvSpPr>
        <p:spPr>
          <a:xfrm>
            <a:off x="1008288" y="1611828"/>
            <a:ext cx="10175423" cy="4955203"/>
          </a:xfrm>
          <a:prstGeom prst="rect">
            <a:avLst/>
          </a:prstGeom>
          <a:solidFill>
            <a:schemeClr val="tx1">
              <a:lumMod val="85000"/>
              <a:lumOff val="15000"/>
            </a:schemeClr>
          </a:solidFill>
        </p:spPr>
        <p:txBody>
          <a:bodyPr wrap="square" lIns="91440" tIns="45720" rIns="91440" bIns="45720" rtlCol="0" anchor="t">
            <a:spAutoFit/>
          </a:bodyPr>
          <a:lstStyle/>
          <a:p>
            <a:r>
              <a:rPr lang="en-IN" sz="1600" dirty="0">
                <a:solidFill>
                  <a:schemeClr val="bg1">
                    <a:lumMod val="85000"/>
                  </a:schemeClr>
                </a:solidFill>
              </a:rPr>
              <a:t>Output:</a:t>
            </a:r>
          </a:p>
          <a:p>
            <a:endParaRPr lang="en-IN" sz="1600" dirty="0">
              <a:solidFill>
                <a:schemeClr val="bg1">
                  <a:lumMod val="85000"/>
                </a:schemeClr>
              </a:solidFill>
            </a:endParaRPr>
          </a:p>
          <a:p>
            <a:r>
              <a:rPr lang="en-IN" sz="1600" b="0" dirty="0">
                <a:solidFill>
                  <a:schemeClr val="bg1">
                    <a:lumMod val="85000"/>
                  </a:schemeClr>
                </a:solidFill>
                <a:effectLst/>
                <a:latin typeface="Consolas" panose="020B0609020204030204" pitchFamily="49" charset="0"/>
              </a:rPr>
              <a:t>{</a:t>
            </a:r>
          </a:p>
          <a:p>
            <a:r>
              <a:rPr lang="en-IN" sz="1600" dirty="0">
                <a:solidFill>
                  <a:schemeClr val="bg1">
                    <a:lumMod val="85000"/>
                  </a:schemeClr>
                </a:solidFill>
                <a:latin typeface="Consolas"/>
              </a:rPr>
              <a:t>   </a:t>
            </a:r>
            <a:r>
              <a:rPr lang="en-IN" sz="1600" b="0" dirty="0">
                <a:solidFill>
                  <a:schemeClr val="bg1">
                    <a:lumMod val="85000"/>
                  </a:schemeClr>
                </a:solidFill>
                <a:effectLst/>
                <a:latin typeface="Consolas"/>
              </a:rPr>
              <a:t> </a:t>
            </a:r>
            <a:r>
              <a:rPr lang="en-IN" sz="1600" b="0" dirty="0">
                <a:solidFill>
                  <a:srgbClr val="32EE44"/>
                </a:solidFill>
                <a:effectLst/>
                <a:latin typeface="Consolas"/>
              </a:rPr>
              <a:t>"m2m:cin": {</a:t>
            </a:r>
          </a:p>
          <a:p>
            <a:r>
              <a:rPr lang="en-IN" sz="1600" b="0" dirty="0">
                <a:solidFill>
                  <a:srgbClr val="32EE44"/>
                </a:solidFill>
                <a:effectLst/>
                <a:latin typeface="Consolas"/>
              </a:rPr>
              <a:t>        "</a:t>
            </a:r>
            <a:r>
              <a:rPr lang="en-IN" sz="1600" b="0" dirty="0" err="1">
                <a:solidFill>
                  <a:srgbClr val="32EE44"/>
                </a:solidFill>
                <a:effectLst/>
                <a:latin typeface="Consolas"/>
              </a:rPr>
              <a:t>rn</a:t>
            </a:r>
            <a:r>
              <a:rPr lang="en-IN" sz="1600" b="0" dirty="0">
                <a:solidFill>
                  <a:srgbClr val="32EE44"/>
                </a:solidFill>
                <a:effectLst/>
                <a:latin typeface="Consolas"/>
              </a:rPr>
              <a:t>": "cin_424155371",</a:t>
            </a:r>
          </a:p>
          <a:p>
            <a:r>
              <a:rPr lang="en-IN" sz="1600" b="0" dirty="0">
                <a:solidFill>
                  <a:srgbClr val="32EE44"/>
                </a:solidFill>
                <a:effectLst/>
                <a:latin typeface="Consolas"/>
              </a:rPr>
              <a:t>        "ty": 4,</a:t>
            </a:r>
          </a:p>
          <a:p>
            <a:r>
              <a:rPr lang="en-IN" sz="1600" b="0" dirty="0">
                <a:solidFill>
                  <a:srgbClr val="32EE44"/>
                </a:solidFill>
                <a:effectLst/>
                <a:latin typeface="Consolas"/>
              </a:rPr>
              <a:t>        "</a:t>
            </a:r>
            <a:r>
              <a:rPr lang="en-IN" sz="1600" b="0" dirty="0" err="1">
                <a:solidFill>
                  <a:srgbClr val="32EE44"/>
                </a:solidFill>
                <a:effectLst/>
                <a:latin typeface="Consolas"/>
              </a:rPr>
              <a:t>ri</a:t>
            </a:r>
            <a:r>
              <a:rPr lang="en-IN" sz="1600" b="0" dirty="0">
                <a:solidFill>
                  <a:srgbClr val="32EE44"/>
                </a:solidFill>
                <a:effectLst/>
                <a:latin typeface="Consolas"/>
              </a:rPr>
              <a:t>": "/</a:t>
            </a:r>
            <a:r>
              <a:rPr lang="en-IN" sz="1600" dirty="0">
                <a:solidFill>
                  <a:srgbClr val="32EE44"/>
                </a:solidFill>
                <a:latin typeface="Consolas"/>
              </a:rPr>
              <a:t>in-</a:t>
            </a:r>
            <a:r>
              <a:rPr lang="en-IN" sz="1600" dirty="0" err="1">
                <a:solidFill>
                  <a:srgbClr val="32EE44"/>
                </a:solidFill>
                <a:latin typeface="Consolas"/>
              </a:rPr>
              <a:t>cse</a:t>
            </a:r>
            <a:r>
              <a:rPr lang="en-IN" sz="1600" b="0" dirty="0">
                <a:solidFill>
                  <a:srgbClr val="32EE44"/>
                </a:solidFill>
                <a:effectLst/>
                <a:latin typeface="Consolas"/>
              </a:rPr>
              <a:t>/cin-424155371",</a:t>
            </a:r>
          </a:p>
          <a:p>
            <a:r>
              <a:rPr lang="en-IN" sz="1600" b="0" dirty="0">
                <a:solidFill>
                  <a:srgbClr val="32EE44"/>
                </a:solidFill>
                <a:effectLst/>
                <a:latin typeface="Consolas"/>
              </a:rPr>
              <a:t>        "pi": "/</a:t>
            </a:r>
            <a:r>
              <a:rPr lang="en-IN" sz="1600" dirty="0">
                <a:solidFill>
                  <a:srgbClr val="32EE44"/>
                </a:solidFill>
                <a:latin typeface="Consolas"/>
              </a:rPr>
              <a:t>in-</a:t>
            </a:r>
            <a:r>
              <a:rPr lang="en-IN" sz="1600" dirty="0" err="1">
                <a:solidFill>
                  <a:srgbClr val="32EE44"/>
                </a:solidFill>
                <a:latin typeface="Consolas"/>
              </a:rPr>
              <a:t>cse</a:t>
            </a:r>
            <a:r>
              <a:rPr lang="en-IN" sz="1600" b="0" dirty="0">
                <a:solidFill>
                  <a:srgbClr val="32EE44"/>
                </a:solidFill>
                <a:effectLst/>
                <a:latin typeface="Consolas"/>
              </a:rPr>
              <a:t>/</a:t>
            </a:r>
            <a:r>
              <a:rPr lang="en-IN" sz="1600" dirty="0">
                <a:solidFill>
                  <a:srgbClr val="32EE44"/>
                </a:solidFill>
                <a:latin typeface="Consolas"/>
              </a:rPr>
              <a:t>cnt-394010075</a:t>
            </a:r>
            <a:r>
              <a:rPr lang="en-IN" sz="1600" b="0" dirty="0">
                <a:solidFill>
                  <a:srgbClr val="32EE44"/>
                </a:solidFill>
                <a:effectLst/>
                <a:latin typeface="Consolas"/>
              </a:rPr>
              <a:t>",</a:t>
            </a:r>
          </a:p>
          <a:p>
            <a:r>
              <a:rPr lang="en-IN" sz="1600" b="0" dirty="0">
                <a:solidFill>
                  <a:srgbClr val="32EE44"/>
                </a:solidFill>
                <a:effectLst/>
                <a:latin typeface="Consolas"/>
              </a:rPr>
              <a:t>        "</a:t>
            </a:r>
            <a:r>
              <a:rPr lang="en-IN" sz="1600" b="0" dirty="0" err="1">
                <a:solidFill>
                  <a:srgbClr val="32EE44"/>
                </a:solidFill>
                <a:effectLst/>
                <a:latin typeface="Consolas"/>
              </a:rPr>
              <a:t>ct</a:t>
            </a:r>
            <a:r>
              <a:rPr lang="en-IN" sz="1600" b="0" dirty="0">
                <a:solidFill>
                  <a:srgbClr val="32EE44"/>
                </a:solidFill>
                <a:effectLst/>
                <a:latin typeface="Consolas"/>
              </a:rPr>
              <a:t>": "</a:t>
            </a:r>
            <a:r>
              <a:rPr lang="en-IN" sz="1600" dirty="0">
                <a:solidFill>
                  <a:srgbClr val="32EE44"/>
                </a:solidFill>
                <a:latin typeface="Consolas"/>
              </a:rPr>
              <a:t>20211120T082952</a:t>
            </a:r>
            <a:r>
              <a:rPr lang="en-IN" sz="1600" b="0" dirty="0">
                <a:solidFill>
                  <a:srgbClr val="32EE44"/>
                </a:solidFill>
                <a:effectLst/>
                <a:latin typeface="Consolas"/>
              </a:rPr>
              <a:t>",</a:t>
            </a:r>
          </a:p>
          <a:p>
            <a:r>
              <a:rPr lang="en-IN" sz="1600" b="0" dirty="0">
                <a:solidFill>
                  <a:srgbClr val="32EE44"/>
                </a:solidFill>
                <a:effectLst/>
                <a:latin typeface="Consolas"/>
              </a:rPr>
              <a:t>        "</a:t>
            </a:r>
            <a:r>
              <a:rPr lang="en-IN" sz="1600" b="0" dirty="0" err="1">
                <a:solidFill>
                  <a:srgbClr val="32EE44"/>
                </a:solidFill>
                <a:effectLst/>
                <a:latin typeface="Consolas"/>
              </a:rPr>
              <a:t>lt</a:t>
            </a:r>
            <a:r>
              <a:rPr lang="en-IN" sz="1600" b="0" dirty="0">
                <a:solidFill>
                  <a:srgbClr val="32EE44"/>
                </a:solidFill>
                <a:effectLst/>
                <a:latin typeface="Consolas"/>
              </a:rPr>
              <a:t>": "</a:t>
            </a:r>
            <a:r>
              <a:rPr lang="en-IN" sz="1600" dirty="0">
                <a:solidFill>
                  <a:srgbClr val="32EE44"/>
                </a:solidFill>
                <a:latin typeface="Consolas"/>
              </a:rPr>
              <a:t>20211120T082952</a:t>
            </a:r>
            <a:r>
              <a:rPr lang="en-IN" sz="1600" b="0" dirty="0">
                <a:solidFill>
                  <a:srgbClr val="32EE44"/>
                </a:solidFill>
                <a:effectLst/>
                <a:latin typeface="Consolas"/>
              </a:rPr>
              <a:t>",</a:t>
            </a:r>
          </a:p>
          <a:p>
            <a:r>
              <a:rPr lang="en-US" sz="1600" dirty="0">
                <a:solidFill>
                  <a:srgbClr val="32EE44"/>
                </a:solidFill>
                <a:ea typeface="+mn-lt"/>
                <a:cs typeface="+mn-lt"/>
              </a:rPr>
              <a:t>                 </a:t>
            </a:r>
            <a:r>
              <a:rPr lang="en-US" sz="1600" dirty="0">
                <a:solidFill>
                  <a:srgbClr val="32EE44"/>
                </a:solidFill>
                <a:latin typeface="Consolas"/>
                <a:ea typeface="+mn-lt"/>
                <a:cs typeface="+mn-lt"/>
              </a:rPr>
              <a:t>"</a:t>
            </a:r>
            <a:r>
              <a:rPr lang="en-US" sz="1600" dirty="0" err="1">
                <a:solidFill>
                  <a:srgbClr val="32EE44"/>
                </a:solidFill>
                <a:latin typeface="Consolas"/>
                <a:ea typeface="+mn-lt"/>
                <a:cs typeface="+mn-lt"/>
              </a:rPr>
              <a:t>lbl</a:t>
            </a:r>
            <a:r>
              <a:rPr lang="en-US" sz="1600" dirty="0">
                <a:solidFill>
                  <a:srgbClr val="32EE44"/>
                </a:solidFill>
                <a:latin typeface="Consolas"/>
                <a:ea typeface="+mn-lt"/>
                <a:cs typeface="+mn-lt"/>
              </a:rPr>
              <a:t>": [‘</a:t>
            </a:r>
            <a:r>
              <a:rPr lang="en-US" sz="1600" dirty="0">
                <a:solidFill>
                  <a:srgbClr val="32EE44"/>
                </a:solidFill>
                <a:latin typeface="Consolas"/>
                <a:cs typeface="Calibri"/>
              </a:rPr>
              <a:t>AE-AQ',  'AQ-SN00-    00', ‘V3.0.02' ,'AQ-V3.0.02'</a:t>
            </a:r>
            <a:r>
              <a:rPr lang="en-US" sz="1600" dirty="0">
                <a:solidFill>
                  <a:srgbClr val="32EE44"/>
                </a:solidFill>
                <a:latin typeface="Consolas"/>
                <a:ea typeface="+mn-lt"/>
                <a:cs typeface="+mn-lt"/>
              </a:rPr>
              <a:t>'],</a:t>
            </a:r>
            <a:br>
              <a:rPr lang="en-US" sz="1600" dirty="0">
                <a:latin typeface="Consolas"/>
                <a:ea typeface="+mn-lt"/>
                <a:cs typeface="+mn-lt"/>
              </a:rPr>
            </a:br>
            <a:endParaRPr lang="en-IN" sz="1600" dirty="0">
              <a:solidFill>
                <a:srgbClr val="32EE44"/>
              </a:solidFill>
              <a:latin typeface="Consolas"/>
              <a:ea typeface="+mn-lt"/>
              <a:cs typeface="+mn-lt"/>
            </a:endParaRPr>
          </a:p>
          <a:p>
            <a:r>
              <a:rPr lang="en-IN" sz="1600" b="0" dirty="0">
                <a:solidFill>
                  <a:srgbClr val="32EE44"/>
                </a:solidFill>
                <a:effectLst/>
                <a:latin typeface="Consolas"/>
              </a:rPr>
              <a:t>        "</a:t>
            </a:r>
            <a:r>
              <a:rPr lang="en-IN" sz="1600" b="0" dirty="0" err="1">
                <a:solidFill>
                  <a:srgbClr val="32EE44"/>
                </a:solidFill>
                <a:effectLst/>
                <a:latin typeface="Consolas"/>
              </a:rPr>
              <a:t>st</a:t>
            </a:r>
            <a:r>
              <a:rPr lang="en-IN" sz="1600" b="0" dirty="0">
                <a:solidFill>
                  <a:srgbClr val="32EE44"/>
                </a:solidFill>
                <a:effectLst/>
                <a:latin typeface="Consolas"/>
              </a:rPr>
              <a:t>": 0,</a:t>
            </a:r>
          </a:p>
          <a:p>
            <a:r>
              <a:rPr lang="en-IN" sz="1600" b="0" dirty="0">
                <a:solidFill>
                  <a:srgbClr val="32EE44"/>
                </a:solidFill>
                <a:effectLst/>
                <a:latin typeface="Consolas"/>
              </a:rPr>
              <a:t>        "</a:t>
            </a:r>
            <a:r>
              <a:rPr lang="en-IN" sz="1600" b="0" dirty="0" err="1">
                <a:solidFill>
                  <a:srgbClr val="32EE44"/>
                </a:solidFill>
                <a:effectLst/>
                <a:latin typeface="Consolas"/>
              </a:rPr>
              <a:t>cnf</a:t>
            </a:r>
            <a:r>
              <a:rPr lang="en-IN" sz="1600" b="0" dirty="0">
                <a:solidFill>
                  <a:srgbClr val="32EE44"/>
                </a:solidFill>
                <a:effectLst/>
                <a:latin typeface="Consolas"/>
              </a:rPr>
              <a:t>": "text/plain:0",</a:t>
            </a:r>
          </a:p>
          <a:p>
            <a:r>
              <a:rPr lang="en-IN" sz="1600" b="0" dirty="0">
                <a:solidFill>
                  <a:srgbClr val="32EE44"/>
                </a:solidFill>
                <a:effectLst/>
                <a:latin typeface="Consolas"/>
              </a:rPr>
              <a:t>        "cs": 72,</a:t>
            </a:r>
          </a:p>
          <a:p>
            <a:r>
              <a:rPr lang="en-IN" sz="1600" b="0" dirty="0">
                <a:solidFill>
                  <a:srgbClr val="32EE44"/>
                </a:solidFill>
                <a:effectLst/>
                <a:latin typeface="Consolas"/>
              </a:rPr>
              <a:t>        "con": "[1605860957,9.30,25.70,30.30, 49.80,3.23, nan,8.05,nan,9.00,25.70,0,1,0]"</a:t>
            </a:r>
          </a:p>
          <a:p>
            <a:r>
              <a:rPr lang="en-IN" sz="1600" b="0" dirty="0">
                <a:solidFill>
                  <a:schemeClr val="bg1">
                    <a:lumMod val="85000"/>
                  </a:schemeClr>
                </a:solidFill>
                <a:effectLst/>
                <a:latin typeface="Consolas" panose="020B0609020204030204" pitchFamily="49" charset="0"/>
              </a:rPr>
              <a:t>    }</a:t>
            </a:r>
          </a:p>
          <a:p>
            <a:r>
              <a:rPr lang="en-IN" sz="1600" b="0" dirty="0">
                <a:solidFill>
                  <a:schemeClr val="bg1">
                    <a:lumMod val="85000"/>
                  </a:schemeClr>
                </a:solidFill>
                <a:effectLst/>
                <a:latin typeface="Consolas" panose="020B0609020204030204" pitchFamily="49" charset="0"/>
              </a:rPr>
              <a:t>}</a:t>
            </a:r>
          </a:p>
          <a:p>
            <a:endParaRPr lang="en-IN" sz="1400" b="0" dirty="0">
              <a:solidFill>
                <a:schemeClr val="bg1">
                  <a:lumMod val="85000"/>
                </a:schemeClr>
              </a:solidFill>
              <a:effectLst/>
              <a:latin typeface="Consolas" panose="020B0609020204030204" pitchFamily="49" charset="0"/>
            </a:endParaRPr>
          </a:p>
          <a:p>
            <a:endParaRPr lang="en-IN" sz="1400" b="0" dirty="0">
              <a:solidFill>
                <a:schemeClr val="bg1">
                  <a:lumMod val="85000"/>
                </a:schemeClr>
              </a:solidFill>
              <a:effectLst/>
              <a:latin typeface="Consolas" panose="020B0609020204030204" pitchFamily="49" charset="0"/>
            </a:endParaRPr>
          </a:p>
        </p:txBody>
      </p:sp>
    </p:spTree>
    <p:extLst>
      <p:ext uri="{BB962C8B-B14F-4D97-AF65-F5344CB8AC3E}">
        <p14:creationId xmlns:p14="http://schemas.microsoft.com/office/powerpoint/2010/main" val="3386907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79295-42F8-40CF-8AF2-421D597B2933}"/>
              </a:ext>
            </a:extLst>
          </p:cNvPr>
          <p:cNvSpPr>
            <a:spLocks noGrp="1"/>
          </p:cNvSpPr>
          <p:nvPr>
            <p:ph type="title"/>
          </p:nvPr>
        </p:nvSpPr>
        <p:spPr/>
        <p:txBody>
          <a:bodyPr/>
          <a:lstStyle/>
          <a:p>
            <a:r>
              <a:rPr lang="en-US" sz="4400" b="1" dirty="0">
                <a:latin typeface="+mj-lt"/>
              </a:rPr>
              <a:t>Water</a:t>
            </a:r>
            <a:endParaRPr lang="en-IN" dirty="0"/>
          </a:p>
        </p:txBody>
      </p:sp>
      <p:pic>
        <p:nvPicPr>
          <p:cNvPr id="6" name="Content Placeholder 5" descr="Diagram, schematic&#10;&#10;Description automatically generated">
            <a:extLst>
              <a:ext uri="{FF2B5EF4-FFF2-40B4-BE49-F238E27FC236}">
                <a16:creationId xmlns:a16="http://schemas.microsoft.com/office/drawing/2014/main" id="{F291DDA8-D742-4DA6-8FFB-CCFE698220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2092961"/>
            <a:ext cx="10515600" cy="3816666"/>
          </a:xfrm>
          <a:prstGeom prst="rect">
            <a:avLst/>
          </a:prstGeom>
        </p:spPr>
      </p:pic>
    </p:spTree>
    <p:extLst>
      <p:ext uri="{BB962C8B-B14F-4D97-AF65-F5344CB8AC3E}">
        <p14:creationId xmlns:p14="http://schemas.microsoft.com/office/powerpoint/2010/main" val="656512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738CD-A022-482F-98D5-149C79503B7E}"/>
              </a:ext>
            </a:extLst>
          </p:cNvPr>
          <p:cNvSpPr>
            <a:spLocks noGrp="1"/>
          </p:cNvSpPr>
          <p:nvPr>
            <p:ph type="title"/>
          </p:nvPr>
        </p:nvSpPr>
        <p:spPr/>
        <p:txBody>
          <a:bodyPr/>
          <a:lstStyle/>
          <a:p>
            <a:r>
              <a:rPr lang="en-US" b="1" dirty="0"/>
              <a:t>Deployed Nodes</a:t>
            </a:r>
            <a:endParaRPr lang="en-IN" b="1" dirty="0"/>
          </a:p>
        </p:txBody>
      </p:sp>
      <p:sp>
        <p:nvSpPr>
          <p:cNvPr id="3" name="Content Placeholder 2">
            <a:extLst>
              <a:ext uri="{FF2B5EF4-FFF2-40B4-BE49-F238E27FC236}">
                <a16:creationId xmlns:a16="http://schemas.microsoft.com/office/drawing/2014/main" id="{982C89F4-5544-4209-8A1C-1858E24FFEA1}"/>
              </a:ext>
            </a:extLst>
          </p:cNvPr>
          <p:cNvSpPr>
            <a:spLocks noGrp="1"/>
          </p:cNvSpPr>
          <p:nvPr>
            <p:ph idx="1"/>
          </p:nvPr>
        </p:nvSpPr>
        <p:spPr/>
        <p:txBody>
          <a:bodyPr/>
          <a:lstStyle/>
          <a:p>
            <a:endParaRPr lang="en-IN" dirty="0"/>
          </a:p>
        </p:txBody>
      </p:sp>
      <p:pic>
        <p:nvPicPr>
          <p:cNvPr id="4" name="Picture 3">
            <a:extLst>
              <a:ext uri="{FF2B5EF4-FFF2-40B4-BE49-F238E27FC236}">
                <a16:creationId xmlns:a16="http://schemas.microsoft.com/office/drawing/2014/main" id="{A7968E22-B141-4E28-955A-FE86DEBC21A7}"/>
              </a:ext>
            </a:extLst>
          </p:cNvPr>
          <p:cNvPicPr/>
          <p:nvPr/>
        </p:nvPicPr>
        <p:blipFill rotWithShape="1">
          <a:blip r:embed="rId2" cstate="print">
            <a:extLst>
              <a:ext uri="{28A0092B-C50C-407E-A947-70E740481C1C}">
                <a14:useLocalDpi xmlns:a14="http://schemas.microsoft.com/office/drawing/2010/main" val="0"/>
              </a:ext>
            </a:extLst>
          </a:blip>
          <a:srcRect l="17074" r="9957" b="1"/>
          <a:stretch/>
        </p:blipFill>
        <p:spPr bwMode="auto">
          <a:xfrm>
            <a:off x="789459" y="1773476"/>
            <a:ext cx="2809296" cy="1751078"/>
          </a:xfrm>
          <a:prstGeom prst="rect">
            <a:avLst/>
          </a:prstGeom>
          <a:noFill/>
        </p:spPr>
      </p:pic>
      <p:pic>
        <p:nvPicPr>
          <p:cNvPr id="5" name="Picture 4">
            <a:extLst>
              <a:ext uri="{FF2B5EF4-FFF2-40B4-BE49-F238E27FC236}">
                <a16:creationId xmlns:a16="http://schemas.microsoft.com/office/drawing/2014/main" id="{35EBF54C-B525-431D-84CA-A324392D62C8}"/>
              </a:ext>
            </a:extLst>
          </p:cNvPr>
          <p:cNvPicPr/>
          <p:nvPr/>
        </p:nvPicPr>
        <p:blipFill rotWithShape="1">
          <a:blip r:embed="rId3" cstate="print">
            <a:extLst>
              <a:ext uri="{28A0092B-C50C-407E-A947-70E740481C1C}">
                <a14:useLocalDpi xmlns:a14="http://schemas.microsoft.com/office/drawing/2010/main" val="0"/>
              </a:ext>
            </a:extLst>
          </a:blip>
          <a:srcRect l="4623" r="181" b="2"/>
          <a:stretch/>
        </p:blipFill>
        <p:spPr bwMode="auto">
          <a:xfrm>
            <a:off x="4335040" y="1552169"/>
            <a:ext cx="2352200" cy="2204583"/>
          </a:xfrm>
          <a:prstGeom prst="rect">
            <a:avLst/>
          </a:prstGeom>
          <a:noFill/>
        </p:spPr>
      </p:pic>
      <p:pic>
        <p:nvPicPr>
          <p:cNvPr id="6" name="Picture 5">
            <a:extLst>
              <a:ext uri="{FF2B5EF4-FFF2-40B4-BE49-F238E27FC236}">
                <a16:creationId xmlns:a16="http://schemas.microsoft.com/office/drawing/2014/main" id="{C6C57CD9-C6FE-46C3-B5E0-B95853A4EB9E}"/>
              </a:ext>
            </a:extLst>
          </p:cNvPr>
          <p:cNvPicPr/>
          <p:nvPr/>
        </p:nvPicPr>
        <p:blipFill rotWithShape="1">
          <a:blip r:embed="rId4" cstate="print">
            <a:extLst>
              <a:ext uri="{28A0092B-C50C-407E-A947-70E740481C1C}">
                <a14:useLocalDpi xmlns:a14="http://schemas.microsoft.com/office/drawing/2010/main" val="0"/>
              </a:ext>
            </a:extLst>
          </a:blip>
          <a:srcRect l="3482" r="27796" b="-4"/>
          <a:stretch/>
        </p:blipFill>
        <p:spPr bwMode="auto">
          <a:xfrm>
            <a:off x="7951162" y="1552169"/>
            <a:ext cx="2830286" cy="1894535"/>
          </a:xfrm>
          <a:prstGeom prst="rect">
            <a:avLst/>
          </a:prstGeom>
          <a:noFill/>
        </p:spPr>
      </p:pic>
      <p:pic>
        <p:nvPicPr>
          <p:cNvPr id="7" name="Picture 6">
            <a:extLst>
              <a:ext uri="{FF2B5EF4-FFF2-40B4-BE49-F238E27FC236}">
                <a16:creationId xmlns:a16="http://schemas.microsoft.com/office/drawing/2014/main" id="{D6ACE976-51F4-4B1E-B6BE-C023A8430893}"/>
              </a:ext>
            </a:extLst>
          </p:cNvPr>
          <p:cNvPicPr/>
          <p:nvPr/>
        </p:nvPicPr>
        <p:blipFill rotWithShape="1">
          <a:blip r:embed="rId5" cstate="print">
            <a:extLst>
              <a:ext uri="{28A0092B-C50C-407E-A947-70E740481C1C}">
                <a14:useLocalDpi xmlns:a14="http://schemas.microsoft.com/office/drawing/2010/main" val="0"/>
              </a:ext>
            </a:extLst>
          </a:blip>
          <a:srcRect t="8967" r="6" b="6"/>
          <a:stretch/>
        </p:blipFill>
        <p:spPr bwMode="auto">
          <a:xfrm>
            <a:off x="4602337" y="4411210"/>
            <a:ext cx="1864563" cy="2115706"/>
          </a:xfrm>
          <a:prstGeom prst="rect">
            <a:avLst/>
          </a:prstGeom>
          <a:noFill/>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60251886-E920-4BF4-8D8A-9969AF9B0100}"/>
              </a:ext>
            </a:extLst>
          </p:cNvPr>
          <p:cNvPicPr/>
          <p:nvPr/>
        </p:nvPicPr>
        <p:blipFill rotWithShape="1">
          <a:blip r:embed="rId6" cstate="print">
            <a:extLst>
              <a:ext uri="{28A0092B-C50C-407E-A947-70E740481C1C}">
                <a14:useLocalDpi xmlns:a14="http://schemas.microsoft.com/office/drawing/2010/main" val="0"/>
              </a:ext>
            </a:extLst>
          </a:blip>
          <a:srcRect t="11567" r="3" b="20672"/>
          <a:stretch/>
        </p:blipFill>
        <p:spPr bwMode="auto">
          <a:xfrm>
            <a:off x="7951162" y="4247978"/>
            <a:ext cx="2065980" cy="2115706"/>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400009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738CD-A022-482F-98D5-149C79503B7E}"/>
              </a:ext>
            </a:extLst>
          </p:cNvPr>
          <p:cNvSpPr>
            <a:spLocks noGrp="1"/>
          </p:cNvSpPr>
          <p:nvPr>
            <p:ph type="title"/>
          </p:nvPr>
        </p:nvSpPr>
        <p:spPr/>
        <p:txBody>
          <a:bodyPr/>
          <a:lstStyle/>
          <a:p>
            <a:r>
              <a:rPr lang="en-US" b="1" dirty="0"/>
              <a:t>OM2M Resource Tree – Water Distribution</a:t>
            </a:r>
            <a:endParaRPr lang="en-IN" b="1" dirty="0"/>
          </a:p>
        </p:txBody>
      </p:sp>
      <p:pic>
        <p:nvPicPr>
          <p:cNvPr id="15" name="Content Placeholder 14" descr="Timeline&#10;&#10;Description automatically generated with low confidence">
            <a:extLst>
              <a:ext uri="{FF2B5EF4-FFF2-40B4-BE49-F238E27FC236}">
                <a16:creationId xmlns:a16="http://schemas.microsoft.com/office/drawing/2014/main" id="{E3FDA096-9D00-4DCF-A8A0-110AFAD0C5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5919" y="1379464"/>
            <a:ext cx="2258458" cy="5307376"/>
          </a:xfrm>
        </p:spPr>
      </p:pic>
      <p:pic>
        <p:nvPicPr>
          <p:cNvPr id="17" name="Picture 16" descr="Table&#10;&#10;Description automatically generated with medium confidence">
            <a:extLst>
              <a:ext uri="{FF2B5EF4-FFF2-40B4-BE49-F238E27FC236}">
                <a16:creationId xmlns:a16="http://schemas.microsoft.com/office/drawing/2014/main" id="{7D5A1732-C152-409C-BFD5-C9BAB7F4D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8050" y="1498294"/>
            <a:ext cx="5515111" cy="4847422"/>
          </a:xfrm>
          <a:prstGeom prst="rect">
            <a:avLst/>
          </a:prstGeom>
        </p:spPr>
      </p:pic>
    </p:spTree>
    <p:extLst>
      <p:ext uri="{BB962C8B-B14F-4D97-AF65-F5344CB8AC3E}">
        <p14:creationId xmlns:p14="http://schemas.microsoft.com/office/powerpoint/2010/main" val="1272971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738CD-A022-482F-98D5-149C79503B7E}"/>
              </a:ext>
            </a:extLst>
          </p:cNvPr>
          <p:cNvSpPr>
            <a:spLocks noGrp="1"/>
          </p:cNvSpPr>
          <p:nvPr>
            <p:ph type="title"/>
          </p:nvPr>
        </p:nvSpPr>
        <p:spPr/>
        <p:txBody>
          <a:bodyPr/>
          <a:lstStyle/>
          <a:p>
            <a:r>
              <a:rPr lang="en-US" b="1" dirty="0"/>
              <a:t>OM2M Node Descriptor – Water Distribution</a:t>
            </a:r>
            <a:endParaRPr lang="en-IN" b="1" dirty="0"/>
          </a:p>
        </p:txBody>
      </p:sp>
      <p:sp>
        <p:nvSpPr>
          <p:cNvPr id="4" name="Content Placeholder 3">
            <a:extLst>
              <a:ext uri="{FF2B5EF4-FFF2-40B4-BE49-F238E27FC236}">
                <a16:creationId xmlns:a16="http://schemas.microsoft.com/office/drawing/2014/main" id="{B2532462-C8C8-4495-91B5-29C03F933895}"/>
              </a:ext>
            </a:extLst>
          </p:cNvPr>
          <p:cNvSpPr>
            <a:spLocks noGrp="1"/>
          </p:cNvSpPr>
          <p:nvPr>
            <p:ph idx="1"/>
          </p:nvPr>
        </p:nvSpPr>
        <p:spPr/>
        <p:txBody>
          <a:bodyPr/>
          <a:lstStyle/>
          <a:p>
            <a:endParaRPr lang="en-IN"/>
          </a:p>
        </p:txBody>
      </p:sp>
      <p:graphicFrame>
        <p:nvGraphicFramePr>
          <p:cNvPr id="6" name="Table 5">
            <a:extLst>
              <a:ext uri="{FF2B5EF4-FFF2-40B4-BE49-F238E27FC236}">
                <a16:creationId xmlns:a16="http://schemas.microsoft.com/office/drawing/2014/main" id="{40446014-F8EE-406E-866B-050AF54B4199}"/>
              </a:ext>
            </a:extLst>
          </p:cNvPr>
          <p:cNvGraphicFramePr>
            <a:graphicFrameLocks noGrp="1"/>
          </p:cNvGraphicFramePr>
          <p:nvPr>
            <p:extLst>
              <p:ext uri="{D42A27DB-BD31-4B8C-83A1-F6EECF244321}">
                <p14:modId xmlns:p14="http://schemas.microsoft.com/office/powerpoint/2010/main" val="752724601"/>
              </p:ext>
            </p:extLst>
          </p:nvPr>
        </p:nvGraphicFramePr>
        <p:xfrm>
          <a:off x="1164688" y="1808716"/>
          <a:ext cx="9862624" cy="4440750"/>
        </p:xfrm>
        <a:graphic>
          <a:graphicData uri="http://schemas.openxmlformats.org/drawingml/2006/table">
            <a:tbl>
              <a:tblPr firstRow="1" bandRow="1"/>
              <a:tblGrid>
                <a:gridCol w="4360912">
                  <a:extLst>
                    <a:ext uri="{9D8B030D-6E8A-4147-A177-3AD203B41FA5}">
                      <a16:colId xmlns:a16="http://schemas.microsoft.com/office/drawing/2014/main" val="1196545726"/>
                    </a:ext>
                  </a:extLst>
                </a:gridCol>
                <a:gridCol w="5501712">
                  <a:extLst>
                    <a:ext uri="{9D8B030D-6E8A-4147-A177-3AD203B41FA5}">
                      <a16:colId xmlns:a16="http://schemas.microsoft.com/office/drawing/2014/main" val="3371426260"/>
                    </a:ext>
                  </a:extLst>
                </a:gridCol>
              </a:tblGrid>
              <a:tr h="342342">
                <a:tc>
                  <a:txBody>
                    <a:bodyPr/>
                    <a:lstStyle/>
                    <a:p>
                      <a:pPr algn="ctr" rtl="0" fontAlgn="ctr">
                        <a:spcBef>
                          <a:spcPts val="0"/>
                        </a:spcBef>
                        <a:spcAft>
                          <a:spcPts val="0"/>
                        </a:spcAft>
                      </a:pPr>
                      <a:r>
                        <a:rPr lang="en-IN" sz="1100" b="1" i="0" u="none" strike="noStrike">
                          <a:solidFill>
                            <a:srgbClr val="0036C2"/>
                          </a:solidFill>
                          <a:effectLst/>
                          <a:latin typeface="Trebuchet MS" panose="020B0603020202020204" pitchFamily="34" charset="0"/>
                        </a:rPr>
                        <a:t>Attribute</a:t>
                      </a:r>
                      <a:endParaRPr lang="en-IN" sz="1800">
                        <a:effectLst/>
                      </a:endParaRPr>
                    </a:p>
                  </a:txBody>
                  <a:tcPr marL="66548" marR="66548" marT="66548" marB="6654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a:noFill/>
                    </a:lnT>
                    <a:lnB w="9525" cap="flat" cmpd="sng" algn="ctr">
                      <a:solidFill>
                        <a:srgbClr val="CCCCCC"/>
                      </a:solidFill>
                      <a:prstDash val="solid"/>
                      <a:round/>
                      <a:headEnd type="none" w="med" len="med"/>
                      <a:tailEnd type="none" w="med" len="med"/>
                    </a:lnB>
                    <a:solidFill>
                      <a:srgbClr val="DCE9F9"/>
                    </a:solidFill>
                  </a:tcPr>
                </a:tc>
                <a:tc>
                  <a:txBody>
                    <a:bodyPr/>
                    <a:lstStyle/>
                    <a:p>
                      <a:pPr algn="ctr" rtl="0" fontAlgn="ctr">
                        <a:spcBef>
                          <a:spcPts val="0"/>
                        </a:spcBef>
                        <a:spcAft>
                          <a:spcPts val="0"/>
                        </a:spcAft>
                      </a:pPr>
                      <a:r>
                        <a:rPr lang="en-IN" sz="1100" b="1" i="0" u="none" strike="noStrike">
                          <a:solidFill>
                            <a:srgbClr val="0036C2"/>
                          </a:solidFill>
                          <a:effectLst/>
                          <a:latin typeface="Trebuchet MS" panose="020B0603020202020204" pitchFamily="34" charset="0"/>
                        </a:rPr>
                        <a:t>Value</a:t>
                      </a:r>
                      <a:endParaRPr lang="en-IN" sz="1800">
                        <a:effectLst/>
                      </a:endParaRPr>
                    </a:p>
                  </a:txBody>
                  <a:tcPr marL="66548" marR="66548" marT="66548" marB="6654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a:noFill/>
                    </a:lnT>
                    <a:lnB w="9525" cap="flat" cmpd="sng" algn="ctr">
                      <a:solidFill>
                        <a:srgbClr val="CCCCCC"/>
                      </a:solidFill>
                      <a:prstDash val="solid"/>
                      <a:round/>
                      <a:headEnd type="none" w="med" len="med"/>
                      <a:tailEnd type="none" w="med" len="med"/>
                    </a:lnB>
                    <a:solidFill>
                      <a:srgbClr val="DCE9F9"/>
                    </a:solidFill>
                  </a:tcPr>
                </a:tc>
                <a:extLst>
                  <a:ext uri="{0D108BD9-81ED-4DB2-BD59-A6C34878D82A}">
                    <a16:rowId xmlns:a16="http://schemas.microsoft.com/office/drawing/2014/main" val="199971964"/>
                  </a:ext>
                </a:extLst>
              </a:tr>
              <a:tr h="342342">
                <a:tc>
                  <a:txBody>
                    <a:bodyPr/>
                    <a:lstStyle/>
                    <a:p>
                      <a:pPr rtl="0" fontAlgn="ctr">
                        <a:spcBef>
                          <a:spcPts val="0"/>
                        </a:spcBef>
                        <a:spcAft>
                          <a:spcPts val="0"/>
                        </a:spcAft>
                      </a:pPr>
                      <a:r>
                        <a:rPr lang="en-IN" sz="1100" b="0" i="0" u="none" strike="noStrike">
                          <a:solidFill>
                            <a:srgbClr val="444444"/>
                          </a:solidFill>
                          <a:effectLst/>
                          <a:latin typeface="Trebuchet MS" panose="020B0603020202020204" pitchFamily="34" charset="0"/>
                        </a:rPr>
                        <a:t>Node ID</a:t>
                      </a:r>
                      <a:endParaRPr lang="en-IN" sz="1800">
                        <a:effectLst/>
                      </a:endParaRPr>
                    </a:p>
                  </a:txBody>
                  <a:tcPr marL="66548" marR="66548" marT="66548" marB="6654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BF8E9"/>
                    </a:solidFill>
                  </a:tcPr>
                </a:tc>
                <a:tc>
                  <a:txBody>
                    <a:bodyPr/>
                    <a:lstStyle/>
                    <a:p>
                      <a:pPr rtl="0" fontAlgn="ctr">
                        <a:spcBef>
                          <a:spcPts val="0"/>
                        </a:spcBef>
                        <a:spcAft>
                          <a:spcPts val="0"/>
                        </a:spcAft>
                      </a:pPr>
                      <a:r>
                        <a:rPr lang="en-IN" sz="1100" b="0" i="0" u="none" strike="noStrike">
                          <a:solidFill>
                            <a:srgbClr val="444444"/>
                          </a:solidFill>
                          <a:effectLst/>
                          <a:latin typeface="Trebuchet MS" panose="020B0603020202020204" pitchFamily="34" charset="0"/>
                        </a:rPr>
                        <a:t>WM-WD-VN00-00</a:t>
                      </a:r>
                      <a:endParaRPr lang="en-IN" sz="1800">
                        <a:effectLst/>
                      </a:endParaRPr>
                    </a:p>
                  </a:txBody>
                  <a:tcPr marL="66548" marR="66548" marT="66548" marB="6654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BF8E9"/>
                    </a:solidFill>
                  </a:tcPr>
                </a:tc>
                <a:extLst>
                  <a:ext uri="{0D108BD9-81ED-4DB2-BD59-A6C34878D82A}">
                    <a16:rowId xmlns:a16="http://schemas.microsoft.com/office/drawing/2014/main" val="3027950437"/>
                  </a:ext>
                </a:extLst>
              </a:tr>
              <a:tr h="342342">
                <a:tc>
                  <a:txBody>
                    <a:bodyPr/>
                    <a:lstStyle/>
                    <a:p>
                      <a:pPr rtl="0" fontAlgn="ctr">
                        <a:spcBef>
                          <a:spcPts val="0"/>
                        </a:spcBef>
                        <a:spcAft>
                          <a:spcPts val="0"/>
                        </a:spcAft>
                      </a:pPr>
                      <a:r>
                        <a:rPr lang="en-IN" sz="1100" b="0" i="0" u="none" strike="noStrike">
                          <a:solidFill>
                            <a:srgbClr val="444444"/>
                          </a:solidFill>
                          <a:effectLst/>
                          <a:latin typeface="Trebuchet MS" panose="020B0603020202020204" pitchFamily="34" charset="0"/>
                        </a:rPr>
                        <a:t>Water Distribution Node Location</a:t>
                      </a:r>
                      <a:endParaRPr lang="en-IN" sz="1800">
                        <a:effectLst/>
                      </a:endParaRPr>
                    </a:p>
                  </a:txBody>
                  <a:tcPr marL="66548" marR="66548" marT="66548" marB="6654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BF8E9"/>
                    </a:solidFill>
                  </a:tcPr>
                </a:tc>
                <a:tc>
                  <a:txBody>
                    <a:bodyPr/>
                    <a:lstStyle/>
                    <a:p>
                      <a:pPr rtl="0" fontAlgn="ctr">
                        <a:spcBef>
                          <a:spcPts val="0"/>
                        </a:spcBef>
                        <a:spcAft>
                          <a:spcPts val="0"/>
                        </a:spcAft>
                      </a:pPr>
                      <a:r>
                        <a:rPr lang="en-IN" sz="1100" b="0" i="0" u="none" strike="noStrike">
                          <a:solidFill>
                            <a:srgbClr val="444444"/>
                          </a:solidFill>
                          <a:effectLst/>
                          <a:latin typeface="Trebuchet MS" panose="020B0603020202020204" pitchFamily="34" charset="0"/>
                        </a:rPr>
                        <a:t>Latitude: ,Longitude:</a:t>
                      </a:r>
                      <a:endParaRPr lang="en-IN" sz="1800">
                        <a:effectLst/>
                      </a:endParaRPr>
                    </a:p>
                  </a:txBody>
                  <a:tcPr marL="66548" marR="66548" marT="66548" marB="6654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BF8E9"/>
                    </a:solidFill>
                  </a:tcPr>
                </a:tc>
                <a:extLst>
                  <a:ext uri="{0D108BD9-81ED-4DB2-BD59-A6C34878D82A}">
                    <a16:rowId xmlns:a16="http://schemas.microsoft.com/office/drawing/2014/main" val="517254266"/>
                  </a:ext>
                </a:extLst>
              </a:tr>
              <a:tr h="511089">
                <a:tc>
                  <a:txBody>
                    <a:bodyPr/>
                    <a:lstStyle/>
                    <a:p>
                      <a:pPr rtl="0" fontAlgn="ctr">
                        <a:spcBef>
                          <a:spcPts val="0"/>
                        </a:spcBef>
                        <a:spcAft>
                          <a:spcPts val="0"/>
                        </a:spcAft>
                      </a:pPr>
                      <a:r>
                        <a:rPr lang="en-IN" sz="1100" b="0" i="0" u="none" strike="noStrike" dirty="0">
                          <a:solidFill>
                            <a:srgbClr val="444444"/>
                          </a:solidFill>
                          <a:effectLst/>
                          <a:latin typeface="Trebuchet MS" panose="020B0603020202020204" pitchFamily="34" charset="0"/>
                        </a:rPr>
                        <a:t>Device Model</a:t>
                      </a:r>
                      <a:endParaRPr lang="en-IN" sz="1800" dirty="0">
                        <a:effectLst/>
                      </a:endParaRPr>
                    </a:p>
                  </a:txBody>
                  <a:tcPr marL="66548" marR="66548" marT="66548" marB="6654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BF8E9"/>
                    </a:solidFill>
                  </a:tcPr>
                </a:tc>
                <a:tc>
                  <a:txBody>
                    <a:bodyPr/>
                    <a:lstStyle/>
                    <a:p>
                      <a:pPr rtl="0" fontAlgn="ctr">
                        <a:spcBef>
                          <a:spcPts val="0"/>
                        </a:spcBef>
                        <a:spcAft>
                          <a:spcPts val="0"/>
                        </a:spcAft>
                      </a:pPr>
                      <a:r>
                        <a:rPr lang="en-IN" sz="1100" b="0" i="0" u="none" strike="noStrike">
                          <a:solidFill>
                            <a:srgbClr val="444444"/>
                          </a:solidFill>
                          <a:effectLst/>
                          <a:latin typeface="Trebuchet MS" panose="020B0603020202020204" pitchFamily="34" charset="0"/>
                        </a:rPr>
                        <a:t>Controller - ESP32, Sensors - [(Temperature= DFRobot Gravity Temperature Sensor );(TDS= DFRobot gravity: Analog TDS Sensor/meter for Arduino) ; ]</a:t>
                      </a:r>
                      <a:endParaRPr lang="en-IN" sz="1800">
                        <a:effectLst/>
                      </a:endParaRPr>
                    </a:p>
                  </a:txBody>
                  <a:tcPr marL="66548" marR="66548" marT="66548" marB="6654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BF8E9"/>
                    </a:solidFill>
                  </a:tcPr>
                </a:tc>
                <a:extLst>
                  <a:ext uri="{0D108BD9-81ED-4DB2-BD59-A6C34878D82A}">
                    <a16:rowId xmlns:a16="http://schemas.microsoft.com/office/drawing/2014/main" val="2004389579"/>
                  </a:ext>
                </a:extLst>
              </a:tr>
              <a:tr h="342342">
                <a:tc>
                  <a:txBody>
                    <a:bodyPr/>
                    <a:lstStyle/>
                    <a:p>
                      <a:pPr rtl="0" fontAlgn="ctr">
                        <a:spcBef>
                          <a:spcPts val="0"/>
                        </a:spcBef>
                        <a:spcAft>
                          <a:spcPts val="0"/>
                        </a:spcAft>
                      </a:pPr>
                      <a:r>
                        <a:rPr lang="en-US" sz="1100" b="0" i="0" u="none" strike="noStrike">
                          <a:solidFill>
                            <a:srgbClr val="444444"/>
                          </a:solidFill>
                          <a:effectLst/>
                          <a:latin typeface="Trebuchet MS" panose="020B0603020202020204" pitchFamily="34" charset="0"/>
                        </a:rPr>
                        <a:t>Version History [Version name, Start Date, Start Time, End Time]</a:t>
                      </a:r>
                      <a:endParaRPr lang="en-US" sz="1800">
                        <a:effectLst/>
                      </a:endParaRPr>
                    </a:p>
                  </a:txBody>
                  <a:tcPr marL="66548" marR="66548" marT="66548" marB="6654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BF8E9"/>
                    </a:solidFill>
                  </a:tcPr>
                </a:tc>
                <a:tc>
                  <a:txBody>
                    <a:bodyPr/>
                    <a:lstStyle/>
                    <a:p>
                      <a:pPr rtl="0" fontAlgn="ctr">
                        <a:spcBef>
                          <a:spcPts val="0"/>
                        </a:spcBef>
                        <a:spcAft>
                          <a:spcPts val="0"/>
                        </a:spcAft>
                      </a:pPr>
                      <a:r>
                        <a:rPr lang="en-IN" sz="1100" b="0" i="0" u="none" strike="noStrike">
                          <a:solidFill>
                            <a:srgbClr val="444444"/>
                          </a:solidFill>
                          <a:effectLst/>
                          <a:latin typeface="Trebuchet MS" panose="020B0603020202020204" pitchFamily="34" charset="0"/>
                        </a:rPr>
                        <a:t>[V1, dd-mm-yyyy, hr:min:sec, 9999]; [V2, dd-mm-yyyy, 99999, XXXXXX]</a:t>
                      </a:r>
                      <a:endParaRPr lang="en-IN" sz="1800">
                        <a:effectLst/>
                      </a:endParaRPr>
                    </a:p>
                  </a:txBody>
                  <a:tcPr marL="66548" marR="66548" marT="66548" marB="6654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BF8E9"/>
                    </a:solidFill>
                  </a:tcPr>
                </a:tc>
                <a:extLst>
                  <a:ext uri="{0D108BD9-81ED-4DB2-BD59-A6C34878D82A}">
                    <a16:rowId xmlns:a16="http://schemas.microsoft.com/office/drawing/2014/main" val="1320640086"/>
                  </a:ext>
                </a:extLst>
              </a:tr>
              <a:tr h="342342">
                <a:tc>
                  <a:txBody>
                    <a:bodyPr/>
                    <a:lstStyle/>
                    <a:p>
                      <a:pPr rtl="0" fontAlgn="ctr">
                        <a:spcBef>
                          <a:spcPts val="0"/>
                        </a:spcBef>
                        <a:spcAft>
                          <a:spcPts val="0"/>
                        </a:spcAft>
                      </a:pPr>
                      <a:r>
                        <a:rPr lang="en-IN" sz="1100" b="0" i="0" u="none" strike="noStrike">
                          <a:solidFill>
                            <a:srgbClr val="444444"/>
                          </a:solidFill>
                          <a:effectLst/>
                          <a:latin typeface="Trebuchet MS" panose="020B0603020202020204" pitchFamily="34" charset="0"/>
                        </a:rPr>
                        <a:t>Data String Parameters</a:t>
                      </a:r>
                      <a:endParaRPr lang="en-IN" sz="1800">
                        <a:effectLst/>
                      </a:endParaRPr>
                    </a:p>
                  </a:txBody>
                  <a:tcPr marL="66548" marR="66548" marT="66548" marB="6654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BF8E9"/>
                    </a:solidFill>
                  </a:tcPr>
                </a:tc>
                <a:tc>
                  <a:txBody>
                    <a:bodyPr/>
                    <a:lstStyle/>
                    <a:p>
                      <a:pPr rtl="0" fontAlgn="ctr">
                        <a:spcBef>
                          <a:spcPts val="0"/>
                        </a:spcBef>
                        <a:spcAft>
                          <a:spcPts val="0"/>
                        </a:spcAft>
                      </a:pPr>
                      <a:r>
                        <a:rPr lang="en-IN" sz="1100" b="0" i="0" u="none" strike="noStrike">
                          <a:solidFill>
                            <a:srgbClr val="444444"/>
                          </a:solidFill>
                          <a:effectLst/>
                          <a:latin typeface="Trebuchet MS" panose="020B0603020202020204" pitchFamily="34" charset="0"/>
                        </a:rPr>
                        <a:t>Time Stamp, TDS</a:t>
                      </a:r>
                      <a:endParaRPr lang="en-IN" sz="1800">
                        <a:effectLst/>
                      </a:endParaRPr>
                    </a:p>
                  </a:txBody>
                  <a:tcPr marL="66548" marR="66548" marT="66548" marB="6654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BF8E9"/>
                    </a:solidFill>
                  </a:tcPr>
                </a:tc>
                <a:extLst>
                  <a:ext uri="{0D108BD9-81ED-4DB2-BD59-A6C34878D82A}">
                    <a16:rowId xmlns:a16="http://schemas.microsoft.com/office/drawing/2014/main" val="555206218"/>
                  </a:ext>
                </a:extLst>
              </a:tr>
              <a:tr h="342342">
                <a:tc>
                  <a:txBody>
                    <a:bodyPr/>
                    <a:lstStyle/>
                    <a:p>
                      <a:pPr rtl="0" fontAlgn="ctr">
                        <a:spcBef>
                          <a:spcPts val="0"/>
                        </a:spcBef>
                        <a:spcAft>
                          <a:spcPts val="0"/>
                        </a:spcAft>
                      </a:pPr>
                      <a:r>
                        <a:rPr lang="en-IN" sz="1100" b="0" i="0" u="none" strike="noStrike">
                          <a:solidFill>
                            <a:srgbClr val="444444"/>
                          </a:solidFill>
                          <a:effectLst/>
                          <a:latin typeface="Trebuchet MS" panose="020B0603020202020204" pitchFamily="34" charset="0"/>
                        </a:rPr>
                        <a:t>Measurement Sensor Parameters Description</a:t>
                      </a:r>
                      <a:endParaRPr lang="en-IN" sz="1800">
                        <a:effectLst/>
                      </a:endParaRPr>
                    </a:p>
                  </a:txBody>
                  <a:tcPr marL="66548" marR="66548" marT="66548" marB="6654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BF8E9"/>
                    </a:solidFill>
                  </a:tcPr>
                </a:tc>
                <a:tc>
                  <a:txBody>
                    <a:bodyPr/>
                    <a:lstStyle/>
                    <a:p>
                      <a:pPr rtl="0" fontAlgn="ctr">
                        <a:spcBef>
                          <a:spcPts val="0"/>
                        </a:spcBef>
                        <a:spcAft>
                          <a:spcPts val="0"/>
                        </a:spcAft>
                      </a:pPr>
                      <a:r>
                        <a:rPr lang="en-IN" sz="1100" b="0" i="0" u="none" strike="noStrike">
                          <a:solidFill>
                            <a:srgbClr val="444444"/>
                          </a:solidFill>
                          <a:effectLst/>
                          <a:latin typeface="Trebuchet MS" panose="020B0603020202020204" pitchFamily="34" charset="0"/>
                        </a:rPr>
                        <a:t>Data Description, Units, Resolution, Accuracy</a:t>
                      </a:r>
                      <a:endParaRPr lang="en-IN" sz="1800">
                        <a:effectLst/>
                      </a:endParaRPr>
                    </a:p>
                  </a:txBody>
                  <a:tcPr marL="66548" marR="66548" marT="66548" marB="6654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BF8E9"/>
                    </a:solidFill>
                  </a:tcPr>
                </a:tc>
                <a:extLst>
                  <a:ext uri="{0D108BD9-81ED-4DB2-BD59-A6C34878D82A}">
                    <a16:rowId xmlns:a16="http://schemas.microsoft.com/office/drawing/2014/main" val="1013921072"/>
                  </a:ext>
                </a:extLst>
              </a:tr>
              <a:tr h="342342">
                <a:tc>
                  <a:txBody>
                    <a:bodyPr/>
                    <a:lstStyle/>
                    <a:p>
                      <a:pPr rtl="0" fontAlgn="ctr">
                        <a:spcBef>
                          <a:spcPts val="0"/>
                        </a:spcBef>
                        <a:spcAft>
                          <a:spcPts val="0"/>
                        </a:spcAft>
                      </a:pPr>
                      <a:r>
                        <a:rPr lang="en-IN" sz="1100" b="0" i="0" u="none" strike="noStrike">
                          <a:solidFill>
                            <a:srgbClr val="444444"/>
                          </a:solidFill>
                          <a:effectLst/>
                          <a:latin typeface="Trebuchet MS" panose="020B0603020202020204" pitchFamily="34" charset="0"/>
                        </a:rPr>
                        <a:t>Time Stamp</a:t>
                      </a:r>
                      <a:endParaRPr lang="en-IN" sz="1800">
                        <a:effectLst/>
                      </a:endParaRPr>
                    </a:p>
                  </a:txBody>
                  <a:tcPr marL="66548" marR="66548" marT="66548" marB="6654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BF8E9"/>
                    </a:solidFill>
                  </a:tcPr>
                </a:tc>
                <a:tc>
                  <a:txBody>
                    <a:bodyPr/>
                    <a:lstStyle/>
                    <a:p>
                      <a:pPr rtl="0" fontAlgn="ctr">
                        <a:spcBef>
                          <a:spcPts val="0"/>
                        </a:spcBef>
                        <a:spcAft>
                          <a:spcPts val="0"/>
                        </a:spcAft>
                      </a:pPr>
                      <a:r>
                        <a:rPr lang="en-US" sz="1100" b="0" i="0" u="none" strike="noStrike">
                          <a:solidFill>
                            <a:srgbClr val="444444"/>
                          </a:solidFill>
                          <a:effectLst/>
                          <a:latin typeface="Trebuchet MS" panose="020B0603020202020204" pitchFamily="34" charset="0"/>
                        </a:rPr>
                        <a:t>The number of seconds that have elapsed since Thursday, 1970 Jan 1 00:00:00 UTC</a:t>
                      </a:r>
                      <a:endParaRPr lang="en-US" sz="1800">
                        <a:effectLst/>
                      </a:endParaRPr>
                    </a:p>
                  </a:txBody>
                  <a:tcPr marL="66548" marR="66548" marT="66548" marB="6654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BF8E9"/>
                    </a:solidFill>
                  </a:tcPr>
                </a:tc>
                <a:extLst>
                  <a:ext uri="{0D108BD9-81ED-4DB2-BD59-A6C34878D82A}">
                    <a16:rowId xmlns:a16="http://schemas.microsoft.com/office/drawing/2014/main" val="4214948352"/>
                  </a:ext>
                </a:extLst>
              </a:tr>
              <a:tr h="511089">
                <a:tc>
                  <a:txBody>
                    <a:bodyPr/>
                    <a:lstStyle/>
                    <a:p>
                      <a:pPr rtl="0" fontAlgn="ctr">
                        <a:spcBef>
                          <a:spcPts val="0"/>
                        </a:spcBef>
                        <a:spcAft>
                          <a:spcPts val="0"/>
                        </a:spcAft>
                      </a:pPr>
                      <a:r>
                        <a:rPr lang="en-IN" sz="1100" b="0" i="0" u="none" strike="noStrike">
                          <a:solidFill>
                            <a:srgbClr val="444444"/>
                          </a:solidFill>
                          <a:effectLst/>
                          <a:latin typeface="Trebuchet MS" panose="020B0603020202020204" pitchFamily="34" charset="0"/>
                        </a:rPr>
                        <a:t>Temperature</a:t>
                      </a:r>
                      <a:endParaRPr lang="en-IN" sz="1800">
                        <a:effectLst/>
                      </a:endParaRPr>
                    </a:p>
                  </a:txBody>
                  <a:tcPr marL="66548" marR="66548" marT="66548" marB="6654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BF8E9"/>
                    </a:solidFill>
                  </a:tcPr>
                </a:tc>
                <a:tc>
                  <a:txBody>
                    <a:bodyPr/>
                    <a:lstStyle/>
                    <a:p>
                      <a:pPr rtl="0" fontAlgn="ctr">
                        <a:spcBef>
                          <a:spcPts val="0"/>
                        </a:spcBef>
                        <a:spcAft>
                          <a:spcPts val="0"/>
                        </a:spcAft>
                      </a:pPr>
                      <a:r>
                        <a:rPr lang="en-US" sz="1100" b="0" i="0" u="none" strike="noStrike">
                          <a:solidFill>
                            <a:srgbClr val="444444"/>
                          </a:solidFill>
                          <a:effectLst/>
                          <a:latin typeface="Trebuchet MS" panose="020B0603020202020204" pitchFamily="34" charset="0"/>
                        </a:rPr>
                        <a:t>Instantaneous value of Temperature, °C, 0.1 °C, +-0.5 °C, minimum of -55°C and maximum of 125°C</a:t>
                      </a:r>
                      <a:endParaRPr lang="en-US" sz="1800">
                        <a:effectLst/>
                      </a:endParaRPr>
                    </a:p>
                  </a:txBody>
                  <a:tcPr marL="66548" marR="66548" marT="66548" marB="6654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BF8E9"/>
                    </a:solidFill>
                  </a:tcPr>
                </a:tc>
                <a:extLst>
                  <a:ext uri="{0D108BD9-81ED-4DB2-BD59-A6C34878D82A}">
                    <a16:rowId xmlns:a16="http://schemas.microsoft.com/office/drawing/2014/main" val="3077290775"/>
                  </a:ext>
                </a:extLst>
              </a:tr>
              <a:tr h="511089">
                <a:tc>
                  <a:txBody>
                    <a:bodyPr/>
                    <a:lstStyle/>
                    <a:p>
                      <a:pPr rtl="0" fontAlgn="ctr">
                        <a:spcBef>
                          <a:spcPts val="0"/>
                        </a:spcBef>
                        <a:spcAft>
                          <a:spcPts val="0"/>
                        </a:spcAft>
                      </a:pPr>
                      <a:r>
                        <a:rPr lang="en-IN" sz="1100" b="0" i="0" u="none" strike="noStrike">
                          <a:solidFill>
                            <a:srgbClr val="444444"/>
                          </a:solidFill>
                          <a:effectLst/>
                          <a:latin typeface="Trebuchet MS" panose="020B0603020202020204" pitchFamily="34" charset="0"/>
                        </a:rPr>
                        <a:t>Salinity (TDS)</a:t>
                      </a:r>
                      <a:endParaRPr lang="en-IN" sz="1800">
                        <a:effectLst/>
                      </a:endParaRPr>
                    </a:p>
                  </a:txBody>
                  <a:tcPr marL="66548" marR="66548" marT="66548" marB="6654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BF8E9"/>
                    </a:solidFill>
                  </a:tcPr>
                </a:tc>
                <a:tc>
                  <a:txBody>
                    <a:bodyPr/>
                    <a:lstStyle/>
                    <a:p>
                      <a:pPr rtl="0" fontAlgn="ctr">
                        <a:spcBef>
                          <a:spcPts val="0"/>
                        </a:spcBef>
                        <a:spcAft>
                          <a:spcPts val="0"/>
                        </a:spcAft>
                      </a:pPr>
                      <a:r>
                        <a:rPr lang="en-US" sz="1100" b="0" i="0" u="none" strike="noStrike">
                          <a:solidFill>
                            <a:srgbClr val="444444"/>
                          </a:solidFill>
                          <a:effectLst/>
                          <a:latin typeface="Trebuchet MS" panose="020B0603020202020204" pitchFamily="34" charset="0"/>
                        </a:rPr>
                        <a:t>Instantaneous value of TDS, ppm (mg/L), 1 ppm, +-10%, minimum value of 0 ppm and maximum of 1000 ppm</a:t>
                      </a:r>
                      <a:endParaRPr lang="en-US" sz="1800">
                        <a:effectLst/>
                      </a:endParaRPr>
                    </a:p>
                  </a:txBody>
                  <a:tcPr marL="66548" marR="66548" marT="66548" marB="6654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BF8E9"/>
                    </a:solidFill>
                  </a:tcPr>
                </a:tc>
                <a:extLst>
                  <a:ext uri="{0D108BD9-81ED-4DB2-BD59-A6C34878D82A}">
                    <a16:rowId xmlns:a16="http://schemas.microsoft.com/office/drawing/2014/main" val="504006814"/>
                  </a:ext>
                </a:extLst>
              </a:tr>
              <a:tr h="511089">
                <a:tc>
                  <a:txBody>
                    <a:bodyPr/>
                    <a:lstStyle/>
                    <a:p>
                      <a:pPr rtl="0" fontAlgn="ctr">
                        <a:spcBef>
                          <a:spcPts val="0"/>
                        </a:spcBef>
                        <a:spcAft>
                          <a:spcPts val="0"/>
                        </a:spcAft>
                      </a:pPr>
                      <a:r>
                        <a:rPr lang="en-IN" sz="1100" b="0" i="0" u="none" strike="noStrike">
                          <a:solidFill>
                            <a:srgbClr val="444444"/>
                          </a:solidFill>
                          <a:effectLst/>
                          <a:latin typeface="Trebuchet MS" panose="020B0603020202020204" pitchFamily="34" charset="0"/>
                        </a:rPr>
                        <a:t>Water Level</a:t>
                      </a:r>
                      <a:endParaRPr lang="en-IN" sz="1800">
                        <a:effectLst/>
                      </a:endParaRPr>
                    </a:p>
                  </a:txBody>
                  <a:tcPr marL="66548" marR="66548" marT="66548" marB="6654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BF8E9"/>
                    </a:solidFill>
                  </a:tcPr>
                </a:tc>
                <a:tc>
                  <a:txBody>
                    <a:bodyPr/>
                    <a:lstStyle/>
                    <a:p>
                      <a:pPr rtl="0" fontAlgn="ctr">
                        <a:spcBef>
                          <a:spcPts val="0"/>
                        </a:spcBef>
                        <a:spcAft>
                          <a:spcPts val="0"/>
                        </a:spcAft>
                      </a:pPr>
                      <a:r>
                        <a:rPr lang="en-US" sz="1100" b="0" i="0" u="none" strike="noStrike" dirty="0">
                          <a:solidFill>
                            <a:srgbClr val="444444"/>
                          </a:solidFill>
                          <a:effectLst/>
                          <a:latin typeface="Trebuchet MS" panose="020B0603020202020204" pitchFamily="34" charset="0"/>
                        </a:rPr>
                        <a:t>Instantaneous Water Level , cm , 0.1 cm , +-0.3cm, minimum of 3 </a:t>
                      </a:r>
                      <a:r>
                        <a:rPr lang="en-US" sz="1100" b="0" i="0" u="none" strike="noStrike" dirty="0" err="1">
                          <a:solidFill>
                            <a:srgbClr val="444444"/>
                          </a:solidFill>
                          <a:effectLst/>
                          <a:latin typeface="Trebuchet MS" panose="020B0603020202020204" pitchFamily="34" charset="0"/>
                        </a:rPr>
                        <a:t>cms</a:t>
                      </a:r>
                      <a:r>
                        <a:rPr lang="en-US" sz="1100" b="0" i="0" u="none" strike="noStrike" dirty="0">
                          <a:solidFill>
                            <a:srgbClr val="444444"/>
                          </a:solidFill>
                          <a:effectLst/>
                          <a:latin typeface="Trebuchet MS" panose="020B0603020202020204" pitchFamily="34" charset="0"/>
                        </a:rPr>
                        <a:t> and maximum of 400 </a:t>
                      </a:r>
                      <a:r>
                        <a:rPr lang="en-US" sz="1100" b="0" i="0" u="none" strike="noStrike" dirty="0" err="1">
                          <a:solidFill>
                            <a:srgbClr val="444444"/>
                          </a:solidFill>
                          <a:effectLst/>
                          <a:latin typeface="Trebuchet MS" panose="020B0603020202020204" pitchFamily="34" charset="0"/>
                        </a:rPr>
                        <a:t>cms</a:t>
                      </a:r>
                      <a:endParaRPr lang="en-US" sz="1800" dirty="0">
                        <a:effectLst/>
                      </a:endParaRPr>
                    </a:p>
                  </a:txBody>
                  <a:tcPr marL="66548" marR="66548" marT="66548" marB="6654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BF8E9"/>
                    </a:solidFill>
                  </a:tcPr>
                </a:tc>
                <a:extLst>
                  <a:ext uri="{0D108BD9-81ED-4DB2-BD59-A6C34878D82A}">
                    <a16:rowId xmlns:a16="http://schemas.microsoft.com/office/drawing/2014/main" val="480707624"/>
                  </a:ext>
                </a:extLst>
              </a:tr>
            </a:tbl>
          </a:graphicData>
        </a:graphic>
      </p:graphicFrame>
    </p:spTree>
    <p:extLst>
      <p:ext uri="{BB962C8B-B14F-4D97-AF65-F5344CB8AC3E}">
        <p14:creationId xmlns:p14="http://schemas.microsoft.com/office/powerpoint/2010/main" val="1099328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738CD-A022-482F-98D5-149C79503B7E}"/>
              </a:ext>
            </a:extLst>
          </p:cNvPr>
          <p:cNvSpPr>
            <a:spLocks noGrp="1"/>
          </p:cNvSpPr>
          <p:nvPr>
            <p:ph type="title"/>
          </p:nvPr>
        </p:nvSpPr>
        <p:spPr/>
        <p:txBody>
          <a:bodyPr/>
          <a:lstStyle/>
          <a:p>
            <a:r>
              <a:rPr lang="en-US" b="1" dirty="0"/>
              <a:t>OM2M: IN-CSE Implementation</a:t>
            </a:r>
            <a:endParaRPr lang="en-IN" b="1" dirty="0"/>
          </a:p>
        </p:txBody>
      </p:sp>
      <p:pic>
        <p:nvPicPr>
          <p:cNvPr id="12" name="Content Placeholder 11" descr="Table&#10;&#10;Description automatically generated with low confidence">
            <a:extLst>
              <a:ext uri="{FF2B5EF4-FFF2-40B4-BE49-F238E27FC236}">
                <a16:creationId xmlns:a16="http://schemas.microsoft.com/office/drawing/2014/main" id="{04F61B18-AEA3-4517-832B-E8600B6AF4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5875" y="1935018"/>
            <a:ext cx="2311150" cy="4351338"/>
          </a:xfrm>
        </p:spPr>
      </p:pic>
      <p:pic>
        <p:nvPicPr>
          <p:cNvPr id="5" name="Picture 8" descr="Graphical user interface, application, email&#10;&#10;Description automatically generated">
            <a:extLst>
              <a:ext uri="{FF2B5EF4-FFF2-40B4-BE49-F238E27FC236}">
                <a16:creationId xmlns:a16="http://schemas.microsoft.com/office/drawing/2014/main" id="{EF17F78E-E0E3-4AFA-A719-C17EDCEA6C06}"/>
              </a:ext>
            </a:extLst>
          </p:cNvPr>
          <p:cNvPicPr>
            <a:picLocks noChangeAspect="1"/>
          </p:cNvPicPr>
          <p:nvPr/>
        </p:nvPicPr>
        <p:blipFill>
          <a:blip r:embed="rId3"/>
          <a:stretch>
            <a:fillRect/>
          </a:stretch>
        </p:blipFill>
        <p:spPr>
          <a:xfrm>
            <a:off x="5142021" y="1935018"/>
            <a:ext cx="5542034" cy="4460070"/>
          </a:xfrm>
          <a:prstGeom prst="rect">
            <a:avLst/>
          </a:prstGeom>
        </p:spPr>
      </p:pic>
      <p:pic>
        <p:nvPicPr>
          <p:cNvPr id="8" name="Picture 10" descr="Logo&#10;&#10;Description automatically generated">
            <a:extLst>
              <a:ext uri="{FF2B5EF4-FFF2-40B4-BE49-F238E27FC236}">
                <a16:creationId xmlns:a16="http://schemas.microsoft.com/office/drawing/2014/main" id="{27A2EE68-68EA-4583-AC97-E49018432F06}"/>
              </a:ext>
            </a:extLst>
          </p:cNvPr>
          <p:cNvPicPr>
            <a:picLocks noChangeAspect="1"/>
          </p:cNvPicPr>
          <p:nvPr/>
        </p:nvPicPr>
        <p:blipFill>
          <a:blip r:embed="rId4"/>
          <a:stretch>
            <a:fillRect/>
          </a:stretch>
        </p:blipFill>
        <p:spPr>
          <a:xfrm>
            <a:off x="8343520" y="1081689"/>
            <a:ext cx="2226621" cy="676467"/>
          </a:xfrm>
          <a:prstGeom prst="rect">
            <a:avLst/>
          </a:prstGeom>
        </p:spPr>
      </p:pic>
      <p:sp>
        <p:nvSpPr>
          <p:cNvPr id="11" name="Title 1">
            <a:extLst>
              <a:ext uri="{FF2B5EF4-FFF2-40B4-BE49-F238E27FC236}">
                <a16:creationId xmlns:a16="http://schemas.microsoft.com/office/drawing/2014/main" id="{17CC084B-C288-4741-B2B1-5D4C4F354078}"/>
              </a:ext>
            </a:extLst>
          </p:cNvPr>
          <p:cNvSpPr txBox="1">
            <a:spLocks/>
          </p:cNvSpPr>
          <p:nvPr/>
        </p:nvSpPr>
        <p:spPr>
          <a:xfrm>
            <a:off x="7475012" y="2131718"/>
            <a:ext cx="2799907" cy="4455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n-US" sz="4000" b="1"/>
              <a:t>IN-CSE</a:t>
            </a:r>
            <a:endParaRPr lang="en-US" sz="4000" dirty="0"/>
          </a:p>
        </p:txBody>
      </p:sp>
    </p:spTree>
    <p:extLst>
      <p:ext uri="{BB962C8B-B14F-4D97-AF65-F5344CB8AC3E}">
        <p14:creationId xmlns:p14="http://schemas.microsoft.com/office/powerpoint/2010/main" val="578290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C2612-FAC4-4E9A-9840-E63CEE573696}"/>
              </a:ext>
            </a:extLst>
          </p:cNvPr>
          <p:cNvSpPr>
            <a:spLocks noGrp="1"/>
          </p:cNvSpPr>
          <p:nvPr>
            <p:ph type="title"/>
          </p:nvPr>
        </p:nvSpPr>
        <p:spPr/>
        <p:txBody>
          <a:bodyPr/>
          <a:lstStyle/>
          <a:p>
            <a:r>
              <a:rPr lang="en-US" b="1" dirty="0"/>
              <a:t>Content Instance - Description</a:t>
            </a:r>
            <a:endParaRPr lang="en-IN" b="1" dirty="0"/>
          </a:p>
        </p:txBody>
      </p:sp>
      <p:sp>
        <p:nvSpPr>
          <p:cNvPr id="3" name="Content Placeholder 2">
            <a:extLst>
              <a:ext uri="{FF2B5EF4-FFF2-40B4-BE49-F238E27FC236}">
                <a16:creationId xmlns:a16="http://schemas.microsoft.com/office/drawing/2014/main" id="{0BAF1309-F23A-451D-8724-36BA6147A36D}"/>
              </a:ext>
            </a:extLst>
          </p:cNvPr>
          <p:cNvSpPr>
            <a:spLocks noGrp="1"/>
          </p:cNvSpPr>
          <p:nvPr>
            <p:ph idx="1"/>
          </p:nvPr>
        </p:nvSpPr>
        <p:spPr/>
        <p:txBody>
          <a:bodyPr/>
          <a:lstStyle/>
          <a:p>
            <a:endParaRPr lang="en-IN" dirty="0"/>
          </a:p>
        </p:txBody>
      </p:sp>
      <p:pic>
        <p:nvPicPr>
          <p:cNvPr id="4" name="Picture 4" descr="A picture containing text&#10;&#10;Description automatically generated">
            <a:extLst>
              <a:ext uri="{FF2B5EF4-FFF2-40B4-BE49-F238E27FC236}">
                <a16:creationId xmlns:a16="http://schemas.microsoft.com/office/drawing/2014/main" id="{7048BB90-7BC4-4D5D-817C-8FE2EC4F2FEE}"/>
              </a:ext>
            </a:extLst>
          </p:cNvPr>
          <p:cNvPicPr>
            <a:picLocks noChangeAspect="1"/>
          </p:cNvPicPr>
          <p:nvPr/>
        </p:nvPicPr>
        <p:blipFill rotWithShape="1">
          <a:blip r:embed="rId2"/>
          <a:srcRect t="20833" r="-745"/>
          <a:stretch/>
        </p:blipFill>
        <p:spPr>
          <a:xfrm>
            <a:off x="135903" y="2005070"/>
            <a:ext cx="3553345" cy="4214755"/>
          </a:xfrm>
          <a:prstGeom prst="rect">
            <a:avLst/>
          </a:prstGeom>
        </p:spPr>
      </p:pic>
      <p:pic>
        <p:nvPicPr>
          <p:cNvPr id="5" name="Picture 4" descr="Text&#10;&#10;Description automatically generated">
            <a:extLst>
              <a:ext uri="{FF2B5EF4-FFF2-40B4-BE49-F238E27FC236}">
                <a16:creationId xmlns:a16="http://schemas.microsoft.com/office/drawing/2014/main" id="{D1DE6F46-8FF0-48E1-BCFE-BB567D02F0B0}"/>
              </a:ext>
            </a:extLst>
          </p:cNvPr>
          <p:cNvPicPr>
            <a:picLocks noChangeAspect="1"/>
          </p:cNvPicPr>
          <p:nvPr/>
        </p:nvPicPr>
        <p:blipFill>
          <a:blip r:embed="rId3"/>
          <a:stretch>
            <a:fillRect/>
          </a:stretch>
        </p:blipFill>
        <p:spPr>
          <a:xfrm>
            <a:off x="4284950" y="2005070"/>
            <a:ext cx="3161065" cy="4214755"/>
          </a:xfrm>
          <a:prstGeom prst="rect">
            <a:avLst/>
          </a:prstGeom>
        </p:spPr>
      </p:pic>
      <p:pic>
        <p:nvPicPr>
          <p:cNvPr id="6" name="Picture 6" descr="Text&#10;&#10;Description automatically generated">
            <a:extLst>
              <a:ext uri="{FF2B5EF4-FFF2-40B4-BE49-F238E27FC236}">
                <a16:creationId xmlns:a16="http://schemas.microsoft.com/office/drawing/2014/main" id="{4C25164E-475F-4805-822A-53F5203E3207}"/>
              </a:ext>
            </a:extLst>
          </p:cNvPr>
          <p:cNvPicPr>
            <a:picLocks noChangeAspect="1"/>
          </p:cNvPicPr>
          <p:nvPr/>
        </p:nvPicPr>
        <p:blipFill>
          <a:blip r:embed="rId4"/>
          <a:stretch>
            <a:fillRect/>
          </a:stretch>
        </p:blipFill>
        <p:spPr>
          <a:xfrm>
            <a:off x="7979850" y="2005070"/>
            <a:ext cx="3561467" cy="4214755"/>
          </a:xfrm>
          <a:prstGeom prst="rect">
            <a:avLst/>
          </a:prstGeom>
        </p:spPr>
      </p:pic>
    </p:spTree>
    <p:extLst>
      <p:ext uri="{BB962C8B-B14F-4D97-AF65-F5344CB8AC3E}">
        <p14:creationId xmlns:p14="http://schemas.microsoft.com/office/powerpoint/2010/main" val="488323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C2612-FAC4-4E9A-9840-E63CEE573696}"/>
              </a:ext>
            </a:extLst>
          </p:cNvPr>
          <p:cNvSpPr>
            <a:spLocks noGrp="1"/>
          </p:cNvSpPr>
          <p:nvPr>
            <p:ph type="title"/>
          </p:nvPr>
        </p:nvSpPr>
        <p:spPr/>
        <p:txBody>
          <a:bodyPr/>
          <a:lstStyle/>
          <a:p>
            <a:r>
              <a:rPr lang="en-US" b="1" dirty="0"/>
              <a:t>Content Instance - Data</a:t>
            </a:r>
            <a:endParaRPr lang="en-IN" b="1" dirty="0"/>
          </a:p>
        </p:txBody>
      </p:sp>
      <p:sp>
        <p:nvSpPr>
          <p:cNvPr id="3" name="Content Placeholder 2">
            <a:extLst>
              <a:ext uri="{FF2B5EF4-FFF2-40B4-BE49-F238E27FC236}">
                <a16:creationId xmlns:a16="http://schemas.microsoft.com/office/drawing/2014/main" id="{0BAF1309-F23A-451D-8724-36BA6147A36D}"/>
              </a:ext>
            </a:extLst>
          </p:cNvPr>
          <p:cNvSpPr>
            <a:spLocks noGrp="1"/>
          </p:cNvSpPr>
          <p:nvPr>
            <p:ph idx="1"/>
          </p:nvPr>
        </p:nvSpPr>
        <p:spPr/>
        <p:txBody>
          <a:bodyPr/>
          <a:lstStyle/>
          <a:p>
            <a:endParaRPr lang="en-IN" dirty="0"/>
          </a:p>
        </p:txBody>
      </p:sp>
      <p:pic>
        <p:nvPicPr>
          <p:cNvPr id="7" name="Picture 4" descr="Table&#10;&#10;Description automatically generated">
            <a:extLst>
              <a:ext uri="{FF2B5EF4-FFF2-40B4-BE49-F238E27FC236}">
                <a16:creationId xmlns:a16="http://schemas.microsoft.com/office/drawing/2014/main" id="{C9A6B170-147E-4020-9C93-A65F64D735E9}"/>
              </a:ext>
            </a:extLst>
          </p:cNvPr>
          <p:cNvPicPr>
            <a:picLocks noChangeAspect="1"/>
          </p:cNvPicPr>
          <p:nvPr/>
        </p:nvPicPr>
        <p:blipFill rotWithShape="1">
          <a:blip r:embed="rId2"/>
          <a:srcRect t="19647" r="73325"/>
          <a:stretch/>
        </p:blipFill>
        <p:spPr>
          <a:xfrm>
            <a:off x="7421949" y="2642616"/>
            <a:ext cx="3279510" cy="3605784"/>
          </a:xfrm>
          <a:prstGeom prst="rect">
            <a:avLst/>
          </a:prstGeom>
        </p:spPr>
      </p:pic>
      <p:pic>
        <p:nvPicPr>
          <p:cNvPr id="8" name="Picture 5">
            <a:extLst>
              <a:ext uri="{FF2B5EF4-FFF2-40B4-BE49-F238E27FC236}">
                <a16:creationId xmlns:a16="http://schemas.microsoft.com/office/drawing/2014/main" id="{17C16E0E-CB84-43C1-9F9C-2E08EF24E9D4}"/>
              </a:ext>
            </a:extLst>
          </p:cNvPr>
          <p:cNvPicPr>
            <a:picLocks noChangeAspect="1"/>
          </p:cNvPicPr>
          <p:nvPr/>
        </p:nvPicPr>
        <p:blipFill>
          <a:blip r:embed="rId3"/>
          <a:stretch>
            <a:fillRect/>
          </a:stretch>
        </p:blipFill>
        <p:spPr>
          <a:xfrm>
            <a:off x="1039660" y="1757758"/>
            <a:ext cx="5697254" cy="4490702"/>
          </a:xfrm>
          <a:prstGeom prst="rect">
            <a:avLst/>
          </a:prstGeom>
        </p:spPr>
      </p:pic>
    </p:spTree>
    <p:extLst>
      <p:ext uri="{BB962C8B-B14F-4D97-AF65-F5344CB8AC3E}">
        <p14:creationId xmlns:p14="http://schemas.microsoft.com/office/powerpoint/2010/main" val="1097554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AD4894-0FDA-4ECD-A728-2466BF1B6681}"/>
              </a:ext>
            </a:extLst>
          </p:cNvPr>
          <p:cNvSpPr txBox="1"/>
          <p:nvPr/>
        </p:nvSpPr>
        <p:spPr>
          <a:xfrm>
            <a:off x="4816977" y="3233176"/>
            <a:ext cx="184731" cy="369332"/>
          </a:xfrm>
          <a:prstGeom prst="rect">
            <a:avLst/>
          </a:prstGeom>
          <a:noFill/>
        </p:spPr>
        <p:txBody>
          <a:bodyPr wrap="none" rtlCol="0">
            <a:spAutoFit/>
          </a:bodyPr>
          <a:lstStyle/>
          <a:p>
            <a:endParaRPr lang="en-IN" dirty="0"/>
          </a:p>
        </p:txBody>
      </p:sp>
      <p:sp>
        <p:nvSpPr>
          <p:cNvPr id="3" name="TextBox 2">
            <a:extLst>
              <a:ext uri="{FF2B5EF4-FFF2-40B4-BE49-F238E27FC236}">
                <a16:creationId xmlns:a16="http://schemas.microsoft.com/office/drawing/2014/main" id="{5A1ACFC7-E7B3-4FC5-8194-100EAC3EEC54}"/>
              </a:ext>
            </a:extLst>
          </p:cNvPr>
          <p:cNvSpPr txBox="1"/>
          <p:nvPr/>
        </p:nvSpPr>
        <p:spPr>
          <a:xfrm>
            <a:off x="2172259" y="2809046"/>
            <a:ext cx="7895110" cy="553998"/>
          </a:xfrm>
          <a:prstGeom prst="rect">
            <a:avLst/>
          </a:prstGeom>
          <a:noFill/>
        </p:spPr>
        <p:txBody>
          <a:bodyPr wrap="none" rtlCol="0">
            <a:spAutoFit/>
          </a:bodyPr>
          <a:lstStyle/>
          <a:p>
            <a:r>
              <a:rPr lang="en-US" sz="3000" dirty="0">
                <a:solidFill>
                  <a:srgbClr val="002060"/>
                </a:solidFill>
              </a:rPr>
              <a:t>oneM2M based use cases in Smart City Living Lab</a:t>
            </a:r>
            <a:endParaRPr lang="en-IN" sz="3000" dirty="0">
              <a:solidFill>
                <a:srgbClr val="002060"/>
              </a:solidFill>
            </a:endParaRPr>
          </a:p>
        </p:txBody>
      </p:sp>
      <p:sp>
        <p:nvSpPr>
          <p:cNvPr id="5" name="TextBox 4">
            <a:extLst>
              <a:ext uri="{FF2B5EF4-FFF2-40B4-BE49-F238E27FC236}">
                <a16:creationId xmlns:a16="http://schemas.microsoft.com/office/drawing/2014/main" id="{7A273EE5-9A00-41AA-81E1-41E767E37C36}"/>
              </a:ext>
            </a:extLst>
          </p:cNvPr>
          <p:cNvSpPr txBox="1"/>
          <p:nvPr/>
        </p:nvSpPr>
        <p:spPr>
          <a:xfrm>
            <a:off x="4191500" y="4244195"/>
            <a:ext cx="3539174" cy="553998"/>
          </a:xfrm>
          <a:prstGeom prst="rect">
            <a:avLst/>
          </a:prstGeom>
          <a:noFill/>
        </p:spPr>
        <p:txBody>
          <a:bodyPr wrap="none" rtlCol="0">
            <a:spAutoFit/>
          </a:bodyPr>
          <a:lstStyle/>
          <a:p>
            <a:pPr algn="ctr"/>
            <a:r>
              <a:rPr lang="en-US" sz="3000" dirty="0">
                <a:solidFill>
                  <a:srgbClr val="002060"/>
                </a:solidFill>
              </a:rPr>
              <a:t>Deepak Gangadharan</a:t>
            </a:r>
            <a:endParaRPr lang="en-IN" sz="3000" dirty="0">
              <a:solidFill>
                <a:srgbClr val="002060"/>
              </a:solidFill>
            </a:endParaRPr>
          </a:p>
        </p:txBody>
      </p:sp>
      <p:sp>
        <p:nvSpPr>
          <p:cNvPr id="6" name="TextBox 5">
            <a:extLst>
              <a:ext uri="{FF2B5EF4-FFF2-40B4-BE49-F238E27FC236}">
                <a16:creationId xmlns:a16="http://schemas.microsoft.com/office/drawing/2014/main" id="{B9719776-B385-4C0B-B5D8-DA67D0A530A1}"/>
              </a:ext>
            </a:extLst>
          </p:cNvPr>
          <p:cNvSpPr txBox="1"/>
          <p:nvPr/>
        </p:nvSpPr>
        <p:spPr>
          <a:xfrm>
            <a:off x="3816357" y="4798193"/>
            <a:ext cx="4474495" cy="461665"/>
          </a:xfrm>
          <a:prstGeom prst="rect">
            <a:avLst/>
          </a:prstGeom>
          <a:noFill/>
        </p:spPr>
        <p:txBody>
          <a:bodyPr wrap="none" rtlCol="0">
            <a:spAutoFit/>
          </a:bodyPr>
          <a:lstStyle/>
          <a:p>
            <a:r>
              <a:rPr lang="en-US" sz="2400" dirty="0">
                <a:solidFill>
                  <a:srgbClr val="002060"/>
                </a:solidFill>
              </a:rPr>
              <a:t>Assistant Professor, IIIT Hyderabad</a:t>
            </a:r>
            <a:endParaRPr lang="en-IN" sz="2400" dirty="0">
              <a:solidFill>
                <a:srgbClr val="002060"/>
              </a:solidFill>
            </a:endParaRPr>
          </a:p>
        </p:txBody>
      </p:sp>
      <p:sp>
        <p:nvSpPr>
          <p:cNvPr id="10" name="TextBox 9">
            <a:extLst>
              <a:ext uri="{FF2B5EF4-FFF2-40B4-BE49-F238E27FC236}">
                <a16:creationId xmlns:a16="http://schemas.microsoft.com/office/drawing/2014/main" id="{72686F84-A986-4C8F-8BFD-17D3C45F3310}"/>
              </a:ext>
            </a:extLst>
          </p:cNvPr>
          <p:cNvSpPr txBox="1"/>
          <p:nvPr/>
        </p:nvSpPr>
        <p:spPr>
          <a:xfrm>
            <a:off x="4583124" y="1803954"/>
            <a:ext cx="2836033" cy="553998"/>
          </a:xfrm>
          <a:prstGeom prst="rect">
            <a:avLst/>
          </a:prstGeom>
          <a:noFill/>
        </p:spPr>
        <p:txBody>
          <a:bodyPr wrap="none" rtlCol="0">
            <a:spAutoFit/>
          </a:bodyPr>
          <a:lstStyle/>
          <a:p>
            <a:r>
              <a:rPr lang="en-US" sz="3000" dirty="0">
                <a:solidFill>
                  <a:srgbClr val="002060"/>
                </a:solidFill>
              </a:rPr>
              <a:t>&lt; Session Name&gt;</a:t>
            </a:r>
            <a:endParaRPr lang="en-IN" sz="3000" dirty="0">
              <a:solidFill>
                <a:srgbClr val="002060"/>
              </a:solidFill>
            </a:endParaRPr>
          </a:p>
        </p:txBody>
      </p:sp>
    </p:spTree>
    <p:extLst>
      <p:ext uri="{BB962C8B-B14F-4D97-AF65-F5344CB8AC3E}">
        <p14:creationId xmlns:p14="http://schemas.microsoft.com/office/powerpoint/2010/main" val="2641993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C2612-FAC4-4E9A-9840-E63CEE573696}"/>
              </a:ext>
            </a:extLst>
          </p:cNvPr>
          <p:cNvSpPr>
            <a:spLocks noGrp="1"/>
          </p:cNvSpPr>
          <p:nvPr>
            <p:ph type="title"/>
          </p:nvPr>
        </p:nvSpPr>
        <p:spPr/>
        <p:txBody>
          <a:bodyPr/>
          <a:lstStyle/>
          <a:p>
            <a:r>
              <a:rPr lang="en-US" b="1" dirty="0"/>
              <a:t>Subscription</a:t>
            </a:r>
            <a:endParaRPr lang="en-IN" b="1" dirty="0"/>
          </a:p>
        </p:txBody>
      </p:sp>
      <p:sp>
        <p:nvSpPr>
          <p:cNvPr id="3" name="Content Placeholder 2">
            <a:extLst>
              <a:ext uri="{FF2B5EF4-FFF2-40B4-BE49-F238E27FC236}">
                <a16:creationId xmlns:a16="http://schemas.microsoft.com/office/drawing/2014/main" id="{0BAF1309-F23A-451D-8724-36BA6147A36D}"/>
              </a:ext>
            </a:extLst>
          </p:cNvPr>
          <p:cNvSpPr>
            <a:spLocks noGrp="1"/>
          </p:cNvSpPr>
          <p:nvPr>
            <p:ph idx="1"/>
          </p:nvPr>
        </p:nvSpPr>
        <p:spPr/>
        <p:txBody>
          <a:bodyPr/>
          <a:lstStyle/>
          <a:p>
            <a:endParaRPr lang="en-IN" dirty="0"/>
          </a:p>
        </p:txBody>
      </p:sp>
      <p:pic>
        <p:nvPicPr>
          <p:cNvPr id="12" name="Picture 7" descr="A picture containing text&#10;&#10;Description automatically generated">
            <a:extLst>
              <a:ext uri="{FF2B5EF4-FFF2-40B4-BE49-F238E27FC236}">
                <a16:creationId xmlns:a16="http://schemas.microsoft.com/office/drawing/2014/main" id="{97CC478A-DD45-47B8-82CD-A65B919BECFF}"/>
              </a:ext>
            </a:extLst>
          </p:cNvPr>
          <p:cNvPicPr>
            <a:picLocks noChangeAspect="1"/>
          </p:cNvPicPr>
          <p:nvPr/>
        </p:nvPicPr>
        <p:blipFill>
          <a:blip r:embed="rId2"/>
          <a:stretch>
            <a:fillRect/>
          </a:stretch>
        </p:blipFill>
        <p:spPr>
          <a:xfrm>
            <a:off x="1314007" y="1602022"/>
            <a:ext cx="3763790" cy="4873625"/>
          </a:xfrm>
          <a:prstGeom prst="rect">
            <a:avLst/>
          </a:prstGeom>
        </p:spPr>
      </p:pic>
      <p:pic>
        <p:nvPicPr>
          <p:cNvPr id="13" name="Picture 8" descr="Graphical user interface, text, application, email&#10;&#10;Description automatically generated">
            <a:extLst>
              <a:ext uri="{FF2B5EF4-FFF2-40B4-BE49-F238E27FC236}">
                <a16:creationId xmlns:a16="http://schemas.microsoft.com/office/drawing/2014/main" id="{A1A34525-6450-4666-A9D7-969C4FA6E638}"/>
              </a:ext>
            </a:extLst>
          </p:cNvPr>
          <p:cNvPicPr>
            <a:picLocks noChangeAspect="1"/>
          </p:cNvPicPr>
          <p:nvPr/>
        </p:nvPicPr>
        <p:blipFill>
          <a:blip r:embed="rId3"/>
          <a:stretch>
            <a:fillRect/>
          </a:stretch>
        </p:blipFill>
        <p:spPr>
          <a:xfrm>
            <a:off x="5809473" y="2039141"/>
            <a:ext cx="5179101" cy="3996416"/>
          </a:xfrm>
          <a:prstGeom prst="rect">
            <a:avLst/>
          </a:prstGeom>
        </p:spPr>
      </p:pic>
    </p:spTree>
    <p:extLst>
      <p:ext uri="{BB962C8B-B14F-4D97-AF65-F5344CB8AC3E}">
        <p14:creationId xmlns:p14="http://schemas.microsoft.com/office/powerpoint/2010/main" val="1529094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BEB19-D248-4C69-9CEA-2DB4AEEADAD5}"/>
              </a:ext>
            </a:extLst>
          </p:cNvPr>
          <p:cNvSpPr>
            <a:spLocks noGrp="1"/>
          </p:cNvSpPr>
          <p:nvPr>
            <p:ph type="title"/>
          </p:nvPr>
        </p:nvSpPr>
        <p:spPr/>
        <p:txBody>
          <a:bodyPr/>
          <a:lstStyle/>
          <a:p>
            <a:r>
              <a:rPr lang="en-US" b="1" dirty="0"/>
              <a:t>Future Challenges</a:t>
            </a:r>
            <a:endParaRPr lang="en-IN" b="1" dirty="0"/>
          </a:p>
        </p:txBody>
      </p:sp>
      <p:sp>
        <p:nvSpPr>
          <p:cNvPr id="3" name="Content Placeholder 2">
            <a:extLst>
              <a:ext uri="{FF2B5EF4-FFF2-40B4-BE49-F238E27FC236}">
                <a16:creationId xmlns:a16="http://schemas.microsoft.com/office/drawing/2014/main" id="{C596E642-EB85-4742-88A9-9BD5E03F6E27}"/>
              </a:ext>
            </a:extLst>
          </p:cNvPr>
          <p:cNvSpPr>
            <a:spLocks noGrp="1"/>
          </p:cNvSpPr>
          <p:nvPr>
            <p:ph idx="1"/>
          </p:nvPr>
        </p:nvSpPr>
        <p:spPr/>
        <p:txBody>
          <a:bodyPr/>
          <a:lstStyle/>
          <a:p>
            <a:r>
              <a:rPr lang="en-US" dirty="0"/>
              <a:t>Performance Issues</a:t>
            </a:r>
          </a:p>
          <a:p>
            <a:pPr marL="0" indent="0">
              <a:buNone/>
            </a:pPr>
            <a:r>
              <a:rPr lang="en-US" dirty="0"/>
              <a:t>   Improve data retrieval times of latest data from multiple verticals</a:t>
            </a:r>
          </a:p>
          <a:p>
            <a:endParaRPr lang="en-IN" dirty="0"/>
          </a:p>
          <a:p>
            <a:r>
              <a:rPr lang="en-IN" dirty="0"/>
              <a:t>OM2M evolution</a:t>
            </a:r>
          </a:p>
          <a:p>
            <a:pPr lvl="1"/>
            <a:r>
              <a:rPr lang="en-IN" dirty="0"/>
              <a:t>current version is based on oneM2M release 2</a:t>
            </a:r>
          </a:p>
          <a:p>
            <a:endParaRPr lang="en-IN" dirty="0"/>
          </a:p>
          <a:p>
            <a:endParaRPr lang="en-IN" dirty="0"/>
          </a:p>
        </p:txBody>
      </p:sp>
    </p:spTree>
    <p:extLst>
      <p:ext uri="{BB962C8B-B14F-4D97-AF65-F5344CB8AC3E}">
        <p14:creationId xmlns:p14="http://schemas.microsoft.com/office/powerpoint/2010/main" val="357568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195FA-F8E4-4999-B8A5-09933E0D481C}"/>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30E3143C-A7AC-47E1-A5BD-1454FFD148F2}"/>
              </a:ext>
            </a:extLst>
          </p:cNvPr>
          <p:cNvSpPr>
            <a:spLocks noGrp="1"/>
          </p:cNvSpPr>
          <p:nvPr>
            <p:ph idx="1"/>
          </p:nvPr>
        </p:nvSpPr>
        <p:spPr/>
        <p:txBody>
          <a:bodyPr/>
          <a:lstStyle/>
          <a:p>
            <a:endParaRPr lang="en-IN"/>
          </a:p>
        </p:txBody>
      </p:sp>
      <p:pic>
        <p:nvPicPr>
          <p:cNvPr id="4" name="Picture 3" descr="A group of people posing for a photo in front of a building&#10;&#10;Description automatically generated">
            <a:extLst>
              <a:ext uri="{FF2B5EF4-FFF2-40B4-BE49-F238E27FC236}">
                <a16:creationId xmlns:a16="http://schemas.microsoft.com/office/drawing/2014/main" id="{2B11D3BE-A2AC-4F1B-9564-A13A2D1B4B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8083" y="1694797"/>
            <a:ext cx="6284310" cy="4189540"/>
          </a:xfrm>
          <a:prstGeom prst="rect">
            <a:avLst/>
          </a:prstGeom>
        </p:spPr>
      </p:pic>
      <p:graphicFrame>
        <p:nvGraphicFramePr>
          <p:cNvPr id="5" name="TextBox 58">
            <a:extLst>
              <a:ext uri="{FF2B5EF4-FFF2-40B4-BE49-F238E27FC236}">
                <a16:creationId xmlns:a16="http://schemas.microsoft.com/office/drawing/2014/main" id="{7A0CE886-4CDC-4E68-95EF-5D42D39B77F7}"/>
              </a:ext>
            </a:extLst>
          </p:cNvPr>
          <p:cNvGraphicFramePr/>
          <p:nvPr>
            <p:extLst>
              <p:ext uri="{D42A27DB-BD31-4B8C-83A1-F6EECF244321}">
                <p14:modId xmlns:p14="http://schemas.microsoft.com/office/powerpoint/2010/main" val="1738772873"/>
              </p:ext>
            </p:extLst>
          </p:nvPr>
        </p:nvGraphicFramePr>
        <p:xfrm>
          <a:off x="9243845" y="1267318"/>
          <a:ext cx="3178593" cy="56161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TextBox 58">
            <a:extLst>
              <a:ext uri="{FF2B5EF4-FFF2-40B4-BE49-F238E27FC236}">
                <a16:creationId xmlns:a16="http://schemas.microsoft.com/office/drawing/2014/main" id="{37560E9A-51EC-4F6E-B10A-6508E1BB7EA8}"/>
              </a:ext>
            </a:extLst>
          </p:cNvPr>
          <p:cNvGraphicFramePr/>
          <p:nvPr>
            <p:extLst>
              <p:ext uri="{D42A27DB-BD31-4B8C-83A1-F6EECF244321}">
                <p14:modId xmlns:p14="http://schemas.microsoft.com/office/powerpoint/2010/main" val="845800893"/>
              </p:ext>
            </p:extLst>
          </p:nvPr>
        </p:nvGraphicFramePr>
        <p:xfrm>
          <a:off x="346248" y="1186633"/>
          <a:ext cx="3473868" cy="545422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968626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ChangeArrowheads="1"/>
          </p:cNvSpPr>
          <p:nvPr/>
        </p:nvSpPr>
        <p:spPr bwMode="auto">
          <a:xfrm>
            <a:off x="1385889" y="2292350"/>
            <a:ext cx="10583863"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marL="571500" indent="-57150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bg1"/>
                </a:solidFill>
                <a:latin typeface="Calibri" panose="020F0502020204030204" pitchFamily="34" charset="0"/>
                <a:ea typeface="Microsoft YaHei" panose="020B0503020204020204" pitchFamily="34" charset="-122"/>
              </a:defRPr>
            </a:lvl1pPr>
            <a:lvl2pPr>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bg1"/>
                </a:solidFill>
                <a:latin typeface="Calibri" panose="020F0502020204030204" pitchFamily="34" charset="0"/>
                <a:ea typeface="Microsoft YaHei" panose="020B0503020204020204" pitchFamily="34" charset="-122"/>
              </a:defRPr>
            </a:lvl2pPr>
            <a:lvl3pPr>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bg1"/>
                </a:solidFill>
                <a:latin typeface="Calibri" panose="020F0502020204030204" pitchFamily="34" charset="0"/>
                <a:ea typeface="Microsoft YaHei" panose="020B0503020204020204" pitchFamily="34" charset="-122"/>
              </a:defRPr>
            </a:lvl3pPr>
            <a:lvl4pPr>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bg1"/>
                </a:solidFill>
                <a:latin typeface="Calibri" panose="020F0502020204030204" pitchFamily="34" charset="0"/>
                <a:ea typeface="Microsoft YaHei" panose="020B0503020204020204" pitchFamily="34" charset="-122"/>
              </a:defRPr>
            </a:lvl4pPr>
            <a:lvl5pPr>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bg1"/>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bg1"/>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bg1"/>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bg1"/>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bg1"/>
                </a:solidFill>
                <a:latin typeface="Calibri" panose="020F0502020204030204" pitchFamily="34" charset="0"/>
                <a:ea typeface="Microsoft YaHei" panose="020B0503020204020204" pitchFamily="34" charset="-122"/>
              </a:defRPr>
            </a:lvl9pPr>
          </a:lstStyle>
          <a:p>
            <a:pPr>
              <a:lnSpc>
                <a:spcPct val="93000"/>
              </a:lnSpc>
              <a:buClr>
                <a:srgbClr val="000000"/>
              </a:buClr>
              <a:buSzPct val="100000"/>
              <a:buFont typeface="Arial" panose="020B0604020202020204" pitchFamily="34" charset="0"/>
              <a:buChar char="•"/>
            </a:pPr>
            <a:endParaRPr lang="en-US" altLang="en-US" sz="4000">
              <a:solidFill>
                <a:schemeClr val="tx1"/>
              </a:solidFill>
            </a:endParaRPr>
          </a:p>
        </p:txBody>
      </p:sp>
      <p:sp>
        <p:nvSpPr>
          <p:cNvPr id="6" name="TextBox 5">
            <a:extLst>
              <a:ext uri="{FF2B5EF4-FFF2-40B4-BE49-F238E27FC236}">
                <a16:creationId xmlns:a16="http://schemas.microsoft.com/office/drawing/2014/main" id="{4776AE5E-AFE3-4136-8C19-81783ED47580}"/>
              </a:ext>
            </a:extLst>
          </p:cNvPr>
          <p:cNvSpPr txBox="1"/>
          <p:nvPr/>
        </p:nvSpPr>
        <p:spPr>
          <a:xfrm>
            <a:off x="4246155" y="2563950"/>
            <a:ext cx="3387722" cy="1015663"/>
          </a:xfrm>
          <a:prstGeom prst="rect">
            <a:avLst/>
          </a:prstGeom>
          <a:noFill/>
        </p:spPr>
        <p:txBody>
          <a:bodyPr wrap="none" rtlCol="0">
            <a:spAutoFit/>
          </a:bodyPr>
          <a:lstStyle/>
          <a:p>
            <a:r>
              <a:rPr lang="en-US" sz="6000" dirty="0">
                <a:solidFill>
                  <a:srgbClr val="002060"/>
                </a:solidFill>
              </a:rPr>
              <a:t>Thank You</a:t>
            </a:r>
            <a:endParaRPr lang="en-IN" sz="6000" dirty="0">
              <a:solidFill>
                <a:srgbClr val="002060"/>
              </a:solidFill>
            </a:endParaRPr>
          </a:p>
        </p:txBody>
      </p:sp>
      <p:sp>
        <p:nvSpPr>
          <p:cNvPr id="7" name="TextBox 6">
            <a:extLst>
              <a:ext uri="{FF2B5EF4-FFF2-40B4-BE49-F238E27FC236}">
                <a16:creationId xmlns:a16="http://schemas.microsoft.com/office/drawing/2014/main" id="{9A08B874-70BB-47B6-B83E-7096EED773D3}"/>
              </a:ext>
            </a:extLst>
          </p:cNvPr>
          <p:cNvSpPr txBox="1"/>
          <p:nvPr/>
        </p:nvSpPr>
        <p:spPr>
          <a:xfrm>
            <a:off x="1718632" y="3475822"/>
            <a:ext cx="10895682" cy="553998"/>
          </a:xfrm>
          <a:prstGeom prst="rect">
            <a:avLst/>
          </a:prstGeom>
          <a:noFill/>
        </p:spPr>
        <p:txBody>
          <a:bodyPr wrap="square" rtlCol="0">
            <a:spAutoFit/>
          </a:bodyPr>
          <a:lstStyle/>
          <a:p>
            <a:r>
              <a:rPr lang="en-US" sz="3000" dirty="0">
                <a:solidFill>
                  <a:srgbClr val="002060"/>
                </a:solidFill>
              </a:rPr>
              <a:t>Email: </a:t>
            </a:r>
            <a:r>
              <a:rPr lang="en-US" sz="3000" dirty="0">
                <a:solidFill>
                  <a:srgbClr val="002060"/>
                </a:solidFill>
                <a:hlinkClick r:id="rId3"/>
              </a:rPr>
              <a:t>deepak.g@iiit.ac.in</a:t>
            </a:r>
            <a:r>
              <a:rPr lang="en-US" sz="3000" dirty="0">
                <a:solidFill>
                  <a:srgbClr val="002060"/>
                </a:solidFill>
              </a:rPr>
              <a:t> or  </a:t>
            </a:r>
            <a:r>
              <a:rPr lang="en-US" sz="3000" dirty="0">
                <a:solidFill>
                  <a:srgbClr val="002060"/>
                </a:solidFill>
                <a:hlinkClick r:id="rId4"/>
              </a:rPr>
              <a:t>smartcityresearch@iiit.ac.in</a:t>
            </a:r>
            <a:r>
              <a:rPr lang="en-US" sz="3000" dirty="0">
                <a:solidFill>
                  <a:srgbClr val="002060"/>
                </a:solidFill>
              </a:rPr>
              <a:t> </a:t>
            </a:r>
            <a:endParaRPr lang="en-IN" sz="3000" dirty="0">
              <a:solidFill>
                <a:srgbClr val="002060"/>
              </a:solidFill>
            </a:endParaRPr>
          </a:p>
        </p:txBody>
      </p:sp>
    </p:spTree>
    <p:extLst>
      <p:ext uri="{BB962C8B-B14F-4D97-AF65-F5344CB8AC3E}">
        <p14:creationId xmlns:p14="http://schemas.microsoft.com/office/powerpoint/2010/main" val="2683044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79295-42F8-40CF-8AF2-421D597B2933}"/>
              </a:ext>
            </a:extLst>
          </p:cNvPr>
          <p:cNvSpPr>
            <a:spLocks noGrp="1"/>
          </p:cNvSpPr>
          <p:nvPr>
            <p:ph type="title"/>
          </p:nvPr>
        </p:nvSpPr>
        <p:spPr/>
        <p:txBody>
          <a:bodyPr/>
          <a:lstStyle/>
          <a:p>
            <a:r>
              <a:rPr lang="en-US" sz="4400" b="1" dirty="0">
                <a:latin typeface="+mj-lt"/>
              </a:rPr>
              <a:t>Smart City Living Lab – Introduction</a:t>
            </a:r>
            <a:endParaRPr lang="en-IN" dirty="0"/>
          </a:p>
        </p:txBody>
      </p:sp>
      <p:sp>
        <p:nvSpPr>
          <p:cNvPr id="3" name="Content Placeholder 2">
            <a:extLst>
              <a:ext uri="{FF2B5EF4-FFF2-40B4-BE49-F238E27FC236}">
                <a16:creationId xmlns:a16="http://schemas.microsoft.com/office/drawing/2014/main" id="{671058E6-01DE-460C-860D-D022392CF615}"/>
              </a:ext>
            </a:extLst>
          </p:cNvPr>
          <p:cNvSpPr>
            <a:spLocks noGrp="1"/>
          </p:cNvSpPr>
          <p:nvPr>
            <p:ph idx="1"/>
          </p:nvPr>
        </p:nvSpPr>
        <p:spPr>
          <a:xfrm>
            <a:off x="6505574" y="1571625"/>
            <a:ext cx="4848225" cy="4605338"/>
          </a:xfrm>
        </p:spPr>
        <p:txBody>
          <a:bodyPr/>
          <a:lstStyle/>
          <a:p>
            <a:r>
              <a:rPr lang="en-IN" dirty="0"/>
              <a:t>IoT deployments for nine application verticals</a:t>
            </a:r>
          </a:p>
        </p:txBody>
      </p:sp>
      <p:graphicFrame>
        <p:nvGraphicFramePr>
          <p:cNvPr id="8" name="Content Placeholder 4">
            <a:extLst>
              <a:ext uri="{FF2B5EF4-FFF2-40B4-BE49-F238E27FC236}">
                <a16:creationId xmlns:a16="http://schemas.microsoft.com/office/drawing/2014/main" id="{A82F6175-4A63-492B-8ABC-E945D8538425}"/>
              </a:ext>
            </a:extLst>
          </p:cNvPr>
          <p:cNvGraphicFramePr>
            <a:graphicFrameLocks/>
          </p:cNvGraphicFramePr>
          <p:nvPr>
            <p:extLst>
              <p:ext uri="{D42A27DB-BD31-4B8C-83A1-F6EECF244321}">
                <p14:modId xmlns:p14="http://schemas.microsoft.com/office/powerpoint/2010/main" val="2762056808"/>
              </p:ext>
            </p:extLst>
          </p:nvPr>
        </p:nvGraphicFramePr>
        <p:xfrm>
          <a:off x="-143037" y="1398293"/>
          <a:ext cx="7176052" cy="50480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0057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79295-42F8-40CF-8AF2-421D597B2933}"/>
              </a:ext>
            </a:extLst>
          </p:cNvPr>
          <p:cNvSpPr>
            <a:spLocks noGrp="1"/>
          </p:cNvSpPr>
          <p:nvPr>
            <p:ph type="title"/>
          </p:nvPr>
        </p:nvSpPr>
        <p:spPr/>
        <p:txBody>
          <a:bodyPr/>
          <a:lstStyle/>
          <a:p>
            <a:r>
              <a:rPr lang="en-US" sz="4400" b="1" dirty="0">
                <a:latin typeface="+mj-lt"/>
              </a:rPr>
              <a:t>Smart City Living Lab – General Architecture</a:t>
            </a:r>
            <a:endParaRPr lang="en-IN" dirty="0"/>
          </a:p>
        </p:txBody>
      </p:sp>
      <p:sp>
        <p:nvSpPr>
          <p:cNvPr id="5" name="Content Placeholder 4">
            <a:extLst>
              <a:ext uri="{FF2B5EF4-FFF2-40B4-BE49-F238E27FC236}">
                <a16:creationId xmlns:a16="http://schemas.microsoft.com/office/drawing/2014/main" id="{34F294B5-58A1-43C9-8B80-1D43120C1E90}"/>
              </a:ext>
            </a:extLst>
          </p:cNvPr>
          <p:cNvSpPr>
            <a:spLocks noGrp="1"/>
          </p:cNvSpPr>
          <p:nvPr>
            <p:ph idx="1"/>
          </p:nvPr>
        </p:nvSpPr>
        <p:spPr/>
        <p:txBody>
          <a:bodyPr/>
          <a:lstStyle/>
          <a:p>
            <a:endParaRPr lang="en-IN"/>
          </a:p>
        </p:txBody>
      </p:sp>
      <p:sp>
        <p:nvSpPr>
          <p:cNvPr id="6" name="Oval 5">
            <a:extLst>
              <a:ext uri="{FF2B5EF4-FFF2-40B4-BE49-F238E27FC236}">
                <a16:creationId xmlns:a16="http://schemas.microsoft.com/office/drawing/2014/main" id="{D9D4BABA-824D-43FE-A51A-12A56A0A6390}"/>
              </a:ext>
            </a:extLst>
          </p:cNvPr>
          <p:cNvSpPr/>
          <p:nvPr/>
        </p:nvSpPr>
        <p:spPr>
          <a:xfrm>
            <a:off x="3372549" y="2040642"/>
            <a:ext cx="1467939" cy="938261"/>
          </a:xfrm>
          <a:prstGeom prst="ellipse">
            <a:avLst/>
          </a:prstGeom>
          <a:solidFill>
            <a:schemeClr val="tx2">
              <a:lumMod val="40000"/>
              <a:lumOff val="60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IN" sz="1400" dirty="0">
                <a:solidFill>
                  <a:schemeClr val="tx1"/>
                </a:solidFill>
              </a:rPr>
              <a:t>Air Quality  </a:t>
            </a:r>
            <a:br>
              <a:rPr lang="en-IN" sz="1400" dirty="0">
                <a:solidFill>
                  <a:schemeClr val="tx1"/>
                </a:solidFill>
              </a:rPr>
            </a:br>
            <a:r>
              <a:rPr lang="en-IN" sz="1400" dirty="0">
                <a:solidFill>
                  <a:schemeClr val="tx1"/>
                </a:solidFill>
              </a:rPr>
              <a:t>Sensor Node (15 secs)</a:t>
            </a:r>
          </a:p>
        </p:txBody>
      </p:sp>
      <p:sp>
        <p:nvSpPr>
          <p:cNvPr id="7" name="Oval 6">
            <a:extLst>
              <a:ext uri="{FF2B5EF4-FFF2-40B4-BE49-F238E27FC236}">
                <a16:creationId xmlns:a16="http://schemas.microsoft.com/office/drawing/2014/main" id="{6377728C-851B-41A4-B48C-E56FA6D4BE3F}"/>
              </a:ext>
            </a:extLst>
          </p:cNvPr>
          <p:cNvSpPr/>
          <p:nvPr/>
        </p:nvSpPr>
        <p:spPr>
          <a:xfrm>
            <a:off x="2500295" y="2832035"/>
            <a:ext cx="1433899" cy="938261"/>
          </a:xfrm>
          <a:prstGeom prst="ellipse">
            <a:avLst/>
          </a:prstGeom>
          <a:solidFill>
            <a:schemeClr val="tx2">
              <a:lumMod val="40000"/>
              <a:lumOff val="60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N" sz="1400" dirty="0">
                <a:solidFill>
                  <a:schemeClr val="tx1"/>
                </a:solidFill>
              </a:rPr>
              <a:t>Weather Sensor Node (1 min)</a:t>
            </a:r>
          </a:p>
        </p:txBody>
      </p:sp>
      <p:sp>
        <p:nvSpPr>
          <p:cNvPr id="8" name="Oval 7">
            <a:extLst>
              <a:ext uri="{FF2B5EF4-FFF2-40B4-BE49-F238E27FC236}">
                <a16:creationId xmlns:a16="http://schemas.microsoft.com/office/drawing/2014/main" id="{94E84D25-C925-4888-8343-E961F3BFA8A5}"/>
              </a:ext>
            </a:extLst>
          </p:cNvPr>
          <p:cNvSpPr/>
          <p:nvPr/>
        </p:nvSpPr>
        <p:spPr>
          <a:xfrm>
            <a:off x="2079053" y="3846371"/>
            <a:ext cx="1445662" cy="1014336"/>
          </a:xfrm>
          <a:prstGeom prst="ellipse">
            <a:avLst/>
          </a:prstGeom>
          <a:solidFill>
            <a:schemeClr val="tx2">
              <a:lumMod val="40000"/>
              <a:lumOff val="60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N" sz="1400" dirty="0">
                <a:solidFill>
                  <a:schemeClr val="tx1"/>
                </a:solidFill>
              </a:rPr>
              <a:t>Energy Monitoring Sensor Node</a:t>
            </a:r>
          </a:p>
        </p:txBody>
      </p:sp>
      <p:sp>
        <p:nvSpPr>
          <p:cNvPr id="9" name="Oval 8">
            <a:extLst>
              <a:ext uri="{FF2B5EF4-FFF2-40B4-BE49-F238E27FC236}">
                <a16:creationId xmlns:a16="http://schemas.microsoft.com/office/drawing/2014/main" id="{4E1799F6-B211-416F-9ABB-AB6C4A3AE560}"/>
              </a:ext>
            </a:extLst>
          </p:cNvPr>
          <p:cNvSpPr/>
          <p:nvPr/>
        </p:nvSpPr>
        <p:spPr>
          <a:xfrm>
            <a:off x="2358471" y="4997207"/>
            <a:ext cx="1575723" cy="991028"/>
          </a:xfrm>
          <a:prstGeom prst="ellipse">
            <a:avLst/>
          </a:prstGeom>
          <a:solidFill>
            <a:schemeClr val="tx2">
              <a:lumMod val="40000"/>
              <a:lumOff val="60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N" sz="1400" dirty="0">
                <a:solidFill>
                  <a:schemeClr val="tx1"/>
                </a:solidFill>
              </a:rPr>
              <a:t>Crowd Monitoring Sensor Node</a:t>
            </a:r>
          </a:p>
        </p:txBody>
      </p:sp>
      <p:sp>
        <p:nvSpPr>
          <p:cNvPr id="10" name="Oval 9">
            <a:extLst>
              <a:ext uri="{FF2B5EF4-FFF2-40B4-BE49-F238E27FC236}">
                <a16:creationId xmlns:a16="http://schemas.microsoft.com/office/drawing/2014/main" id="{7400578C-0912-4B50-81D0-E97847902640}"/>
              </a:ext>
            </a:extLst>
          </p:cNvPr>
          <p:cNvSpPr/>
          <p:nvPr/>
        </p:nvSpPr>
        <p:spPr>
          <a:xfrm>
            <a:off x="3721450" y="5641817"/>
            <a:ext cx="1191372" cy="938261"/>
          </a:xfrm>
          <a:prstGeom prst="ellipse">
            <a:avLst/>
          </a:prstGeom>
          <a:solidFill>
            <a:schemeClr val="tx2">
              <a:lumMod val="40000"/>
              <a:lumOff val="60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N" sz="1400" dirty="0">
                <a:solidFill>
                  <a:schemeClr val="tx1"/>
                </a:solidFill>
              </a:rPr>
              <a:t>Smart room Node (1 min)</a:t>
            </a:r>
          </a:p>
        </p:txBody>
      </p:sp>
      <p:sp>
        <p:nvSpPr>
          <p:cNvPr id="11" name="Cloud 10">
            <a:extLst>
              <a:ext uri="{FF2B5EF4-FFF2-40B4-BE49-F238E27FC236}">
                <a16:creationId xmlns:a16="http://schemas.microsoft.com/office/drawing/2014/main" id="{6FC290D0-E829-4038-8574-0BB5B4BE22B1}"/>
              </a:ext>
            </a:extLst>
          </p:cNvPr>
          <p:cNvSpPr/>
          <p:nvPr/>
        </p:nvSpPr>
        <p:spPr>
          <a:xfrm>
            <a:off x="4276532" y="3440636"/>
            <a:ext cx="1744508" cy="1369354"/>
          </a:xfrm>
          <a:prstGeom prst="cloud">
            <a:avLst/>
          </a:prstGeom>
          <a:solidFill>
            <a:schemeClr val="bg2">
              <a:lumMod val="40000"/>
              <a:lumOff val="60000"/>
            </a:schemeClr>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IN" dirty="0">
                <a:solidFill>
                  <a:schemeClr val="tx1"/>
                </a:solidFill>
              </a:rPr>
              <a:t>IIIT-H </a:t>
            </a:r>
            <a:br>
              <a:rPr lang="en-IN" dirty="0">
                <a:solidFill>
                  <a:schemeClr val="tx1"/>
                </a:solidFill>
              </a:rPr>
            </a:br>
            <a:r>
              <a:rPr lang="en-IN" dirty="0">
                <a:solidFill>
                  <a:schemeClr val="tx1"/>
                </a:solidFill>
              </a:rPr>
              <a:t>IN-CSE</a:t>
            </a:r>
          </a:p>
        </p:txBody>
      </p:sp>
      <p:sp>
        <p:nvSpPr>
          <p:cNvPr id="12" name="Oval 11">
            <a:extLst>
              <a:ext uri="{FF2B5EF4-FFF2-40B4-BE49-F238E27FC236}">
                <a16:creationId xmlns:a16="http://schemas.microsoft.com/office/drawing/2014/main" id="{E4CCABC3-DF88-4B88-A7DC-D29DDD24D30C}"/>
              </a:ext>
            </a:extLst>
          </p:cNvPr>
          <p:cNvSpPr/>
          <p:nvPr/>
        </p:nvSpPr>
        <p:spPr>
          <a:xfrm>
            <a:off x="5078762" y="5460857"/>
            <a:ext cx="1191372" cy="938261"/>
          </a:xfrm>
          <a:prstGeom prst="ellipse">
            <a:avLst/>
          </a:prstGeom>
          <a:solidFill>
            <a:schemeClr val="tx2">
              <a:lumMod val="40000"/>
              <a:lumOff val="60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N" sz="1400" dirty="0">
                <a:solidFill>
                  <a:schemeClr val="tx1"/>
                </a:solidFill>
              </a:rPr>
              <a:t>Solar Sensor Node (1 min)</a:t>
            </a:r>
          </a:p>
        </p:txBody>
      </p:sp>
      <p:cxnSp>
        <p:nvCxnSpPr>
          <p:cNvPr id="13" name="Straight Arrow Connector 12">
            <a:extLst>
              <a:ext uri="{FF2B5EF4-FFF2-40B4-BE49-F238E27FC236}">
                <a16:creationId xmlns:a16="http://schemas.microsoft.com/office/drawing/2014/main" id="{D44D6085-B964-4BBD-BCC1-EBC41B2E3C1B}"/>
              </a:ext>
            </a:extLst>
          </p:cNvPr>
          <p:cNvCxnSpPr>
            <a:cxnSpLocks/>
          </p:cNvCxnSpPr>
          <p:nvPr/>
        </p:nvCxnSpPr>
        <p:spPr>
          <a:xfrm>
            <a:off x="4317136" y="2933468"/>
            <a:ext cx="296628" cy="674639"/>
          </a:xfrm>
          <a:prstGeom prst="straightConnector1">
            <a:avLst/>
          </a:prstGeom>
          <a:ln>
            <a:solidFill>
              <a:schemeClr val="accent3">
                <a:lumMod val="75000"/>
              </a:schemeClr>
            </a:solidFill>
            <a:prstDash val="sysDash"/>
            <a:tailEnd type="triangle" w="lg" len="lg"/>
          </a:ln>
        </p:spPr>
        <p:style>
          <a:lnRef idx="3">
            <a:schemeClr val="accent6"/>
          </a:lnRef>
          <a:fillRef idx="0">
            <a:schemeClr val="accent6"/>
          </a:fillRef>
          <a:effectRef idx="2">
            <a:schemeClr val="accent6"/>
          </a:effectRef>
          <a:fontRef idx="minor">
            <a:schemeClr val="tx1"/>
          </a:fontRef>
        </p:style>
      </p:cxnSp>
      <p:cxnSp>
        <p:nvCxnSpPr>
          <p:cNvPr id="14" name="Straight Arrow Connector 13">
            <a:extLst>
              <a:ext uri="{FF2B5EF4-FFF2-40B4-BE49-F238E27FC236}">
                <a16:creationId xmlns:a16="http://schemas.microsoft.com/office/drawing/2014/main" id="{01C2FE4C-F45C-4EEB-96F3-A4F8A554D800}"/>
              </a:ext>
            </a:extLst>
          </p:cNvPr>
          <p:cNvCxnSpPr>
            <a:cxnSpLocks/>
            <a:stCxn id="7" idx="5"/>
          </p:cNvCxnSpPr>
          <p:nvPr/>
        </p:nvCxnSpPr>
        <p:spPr>
          <a:xfrm>
            <a:off x="3724204" y="3632890"/>
            <a:ext cx="550383" cy="361404"/>
          </a:xfrm>
          <a:prstGeom prst="straightConnector1">
            <a:avLst/>
          </a:prstGeom>
          <a:ln>
            <a:solidFill>
              <a:schemeClr val="tx2">
                <a:lumMod val="75000"/>
              </a:schemeClr>
            </a:solidFill>
            <a:tailEnd type="triangle" w="lg" len="lg"/>
          </a:ln>
        </p:spPr>
        <p:style>
          <a:lnRef idx="3">
            <a:schemeClr val="accent6"/>
          </a:lnRef>
          <a:fillRef idx="0">
            <a:schemeClr val="accent6"/>
          </a:fillRef>
          <a:effectRef idx="2">
            <a:schemeClr val="accent6"/>
          </a:effectRef>
          <a:fontRef idx="minor">
            <a:schemeClr val="tx1"/>
          </a:fontRef>
        </p:style>
      </p:cxnSp>
      <p:cxnSp>
        <p:nvCxnSpPr>
          <p:cNvPr id="15" name="Straight Arrow Connector 14">
            <a:extLst>
              <a:ext uri="{FF2B5EF4-FFF2-40B4-BE49-F238E27FC236}">
                <a16:creationId xmlns:a16="http://schemas.microsoft.com/office/drawing/2014/main" id="{AE8716FE-5AB7-471D-9B5C-611CCA395CD3}"/>
              </a:ext>
            </a:extLst>
          </p:cNvPr>
          <p:cNvCxnSpPr>
            <a:cxnSpLocks/>
          </p:cNvCxnSpPr>
          <p:nvPr/>
        </p:nvCxnSpPr>
        <p:spPr>
          <a:xfrm flipV="1">
            <a:off x="3563120" y="4345085"/>
            <a:ext cx="731842" cy="33812"/>
          </a:xfrm>
          <a:prstGeom prst="straightConnector1">
            <a:avLst/>
          </a:prstGeom>
          <a:ln>
            <a:solidFill>
              <a:schemeClr val="accent3">
                <a:lumMod val="40000"/>
                <a:lumOff val="60000"/>
              </a:schemeClr>
            </a:solidFill>
            <a:prstDash val="sysDash"/>
            <a:tailEnd type="triangle" w="lg" len="lg"/>
          </a:ln>
        </p:spPr>
        <p:style>
          <a:lnRef idx="3">
            <a:schemeClr val="accent6"/>
          </a:lnRef>
          <a:fillRef idx="0">
            <a:schemeClr val="accent6"/>
          </a:fillRef>
          <a:effectRef idx="2">
            <a:schemeClr val="accent6"/>
          </a:effectRef>
          <a:fontRef idx="minor">
            <a:schemeClr val="tx1"/>
          </a:fontRef>
        </p:style>
      </p:cxnSp>
      <p:cxnSp>
        <p:nvCxnSpPr>
          <p:cNvPr id="16" name="Straight Arrow Connector 15">
            <a:extLst>
              <a:ext uri="{FF2B5EF4-FFF2-40B4-BE49-F238E27FC236}">
                <a16:creationId xmlns:a16="http://schemas.microsoft.com/office/drawing/2014/main" id="{0B28C7D0-864E-4F63-B711-FC3DC2DCD76B}"/>
              </a:ext>
            </a:extLst>
          </p:cNvPr>
          <p:cNvCxnSpPr>
            <a:cxnSpLocks/>
          </p:cNvCxnSpPr>
          <p:nvPr/>
        </p:nvCxnSpPr>
        <p:spPr>
          <a:xfrm flipV="1">
            <a:off x="3816881" y="4598670"/>
            <a:ext cx="700235" cy="573928"/>
          </a:xfrm>
          <a:prstGeom prst="straightConnector1">
            <a:avLst/>
          </a:prstGeom>
          <a:ln>
            <a:solidFill>
              <a:schemeClr val="accent3">
                <a:lumMod val="75000"/>
              </a:schemeClr>
            </a:solidFill>
            <a:tailEnd type="triangle" w="lg" len="lg"/>
          </a:ln>
        </p:spPr>
        <p:style>
          <a:lnRef idx="3">
            <a:schemeClr val="accent6"/>
          </a:lnRef>
          <a:fillRef idx="0">
            <a:schemeClr val="accent6"/>
          </a:fillRef>
          <a:effectRef idx="2">
            <a:schemeClr val="accent6"/>
          </a:effectRef>
          <a:fontRef idx="minor">
            <a:schemeClr val="tx1"/>
          </a:fontRef>
        </p:style>
      </p:cxnSp>
      <p:cxnSp>
        <p:nvCxnSpPr>
          <p:cNvPr id="17" name="Straight Arrow Connector 16">
            <a:extLst>
              <a:ext uri="{FF2B5EF4-FFF2-40B4-BE49-F238E27FC236}">
                <a16:creationId xmlns:a16="http://schemas.microsoft.com/office/drawing/2014/main" id="{E65EF643-70DA-472C-83EE-EAFBB763FB5C}"/>
              </a:ext>
            </a:extLst>
          </p:cNvPr>
          <p:cNvCxnSpPr>
            <a:cxnSpLocks/>
          </p:cNvCxnSpPr>
          <p:nvPr/>
        </p:nvCxnSpPr>
        <p:spPr>
          <a:xfrm flipV="1">
            <a:off x="4500094" y="4719123"/>
            <a:ext cx="246786" cy="922692"/>
          </a:xfrm>
          <a:prstGeom prst="straightConnector1">
            <a:avLst/>
          </a:prstGeom>
          <a:ln>
            <a:solidFill>
              <a:schemeClr val="accent3">
                <a:lumMod val="75000"/>
              </a:schemeClr>
            </a:solidFill>
            <a:prstDash val="sysDash"/>
            <a:tailEnd type="triangle" w="lg" len="lg"/>
          </a:ln>
        </p:spPr>
        <p:style>
          <a:lnRef idx="3">
            <a:schemeClr val="accent6"/>
          </a:lnRef>
          <a:fillRef idx="0">
            <a:schemeClr val="accent6"/>
          </a:fillRef>
          <a:effectRef idx="2">
            <a:schemeClr val="accent6"/>
          </a:effectRef>
          <a:fontRef idx="minor">
            <a:schemeClr val="tx1"/>
          </a:fontRef>
        </p:style>
      </p:cxnSp>
      <p:cxnSp>
        <p:nvCxnSpPr>
          <p:cNvPr id="18" name="Straight Arrow Connector 17">
            <a:extLst>
              <a:ext uri="{FF2B5EF4-FFF2-40B4-BE49-F238E27FC236}">
                <a16:creationId xmlns:a16="http://schemas.microsoft.com/office/drawing/2014/main" id="{2A54BA49-13AA-4191-90CB-DD277CBA3CD8}"/>
              </a:ext>
            </a:extLst>
          </p:cNvPr>
          <p:cNvCxnSpPr>
            <a:cxnSpLocks/>
          </p:cNvCxnSpPr>
          <p:nvPr/>
        </p:nvCxnSpPr>
        <p:spPr>
          <a:xfrm flipH="1" flipV="1">
            <a:off x="5312783" y="4719123"/>
            <a:ext cx="285079" cy="741735"/>
          </a:xfrm>
          <a:prstGeom prst="straightConnector1">
            <a:avLst/>
          </a:prstGeom>
          <a:ln>
            <a:solidFill>
              <a:schemeClr val="accent3">
                <a:lumMod val="75000"/>
              </a:schemeClr>
            </a:solidFill>
            <a:tailEnd type="triangle" w="lg" len="lg"/>
          </a:ln>
        </p:spPr>
        <p:style>
          <a:lnRef idx="3">
            <a:schemeClr val="accent6"/>
          </a:lnRef>
          <a:fillRef idx="0">
            <a:schemeClr val="accent6"/>
          </a:fillRef>
          <a:effectRef idx="2">
            <a:schemeClr val="accent6"/>
          </a:effectRef>
          <a:fontRef idx="minor">
            <a:schemeClr val="tx1"/>
          </a:fontRef>
        </p:style>
      </p:cxnSp>
      <p:cxnSp>
        <p:nvCxnSpPr>
          <p:cNvPr id="19" name="Straight Arrow Connector 18">
            <a:extLst>
              <a:ext uri="{FF2B5EF4-FFF2-40B4-BE49-F238E27FC236}">
                <a16:creationId xmlns:a16="http://schemas.microsoft.com/office/drawing/2014/main" id="{175B9707-32A9-461F-8B21-153F41420F42}"/>
              </a:ext>
            </a:extLst>
          </p:cNvPr>
          <p:cNvCxnSpPr>
            <a:cxnSpLocks/>
            <a:endCxn id="20" idx="1"/>
          </p:cNvCxnSpPr>
          <p:nvPr/>
        </p:nvCxnSpPr>
        <p:spPr>
          <a:xfrm flipV="1">
            <a:off x="5889643" y="4277464"/>
            <a:ext cx="3099155" cy="12776"/>
          </a:xfrm>
          <a:prstGeom prst="straightConnector1">
            <a:avLst/>
          </a:prstGeom>
          <a:ln w="38100">
            <a:headEnd type="triangle" w="med" len="med"/>
            <a:tailEnd type="triangle" w="med" len="med"/>
          </a:ln>
        </p:spPr>
        <p:style>
          <a:lnRef idx="3">
            <a:schemeClr val="accent2"/>
          </a:lnRef>
          <a:fillRef idx="0">
            <a:schemeClr val="accent2"/>
          </a:fillRef>
          <a:effectRef idx="2">
            <a:schemeClr val="accent2"/>
          </a:effectRef>
          <a:fontRef idx="minor">
            <a:schemeClr val="tx1"/>
          </a:fontRef>
        </p:style>
      </p:cxnSp>
      <p:sp>
        <p:nvSpPr>
          <p:cNvPr id="20" name="Rectangle: Rounded Corners 19">
            <a:extLst>
              <a:ext uri="{FF2B5EF4-FFF2-40B4-BE49-F238E27FC236}">
                <a16:creationId xmlns:a16="http://schemas.microsoft.com/office/drawing/2014/main" id="{EB9F4F5B-FCE6-4185-981C-4E9D4FCB2C2B}"/>
              </a:ext>
            </a:extLst>
          </p:cNvPr>
          <p:cNvSpPr/>
          <p:nvPr/>
        </p:nvSpPr>
        <p:spPr>
          <a:xfrm>
            <a:off x="8988797" y="3770296"/>
            <a:ext cx="1770038" cy="1014337"/>
          </a:xfrm>
          <a:prstGeom prst="roundRect">
            <a:avLst/>
          </a:prstGeom>
          <a:solidFill>
            <a:schemeClr val="bg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N" sz="1400" dirty="0"/>
          </a:p>
        </p:txBody>
      </p:sp>
      <p:cxnSp>
        <p:nvCxnSpPr>
          <p:cNvPr id="21" name="Connector: Elbow 20">
            <a:extLst>
              <a:ext uri="{FF2B5EF4-FFF2-40B4-BE49-F238E27FC236}">
                <a16:creationId xmlns:a16="http://schemas.microsoft.com/office/drawing/2014/main" id="{4B1F5061-AE15-4EE4-B083-DF8571092094}"/>
              </a:ext>
            </a:extLst>
          </p:cNvPr>
          <p:cNvCxnSpPr>
            <a:cxnSpLocks/>
            <a:endCxn id="22" idx="1"/>
          </p:cNvCxnSpPr>
          <p:nvPr/>
        </p:nvCxnSpPr>
        <p:spPr>
          <a:xfrm flipV="1">
            <a:off x="5854902" y="3108131"/>
            <a:ext cx="3276096" cy="715640"/>
          </a:xfrm>
          <a:prstGeom prst="bentConnector3">
            <a:avLst>
              <a:gd name="adj1" fmla="val 50000"/>
            </a:avLst>
          </a:prstGeom>
          <a:ln w="38100">
            <a:solidFill>
              <a:srgbClr val="E313CA"/>
            </a:solidFill>
            <a:tailEnd type="triangle" w="lg" len="med"/>
          </a:ln>
        </p:spPr>
        <p:style>
          <a:lnRef idx="3">
            <a:schemeClr val="dk1"/>
          </a:lnRef>
          <a:fillRef idx="0">
            <a:schemeClr val="dk1"/>
          </a:fillRef>
          <a:effectRef idx="2">
            <a:schemeClr val="dk1"/>
          </a:effectRef>
          <a:fontRef idx="minor">
            <a:schemeClr val="tx1"/>
          </a:fontRef>
        </p:style>
      </p:cxnSp>
      <p:sp>
        <p:nvSpPr>
          <p:cNvPr id="22" name="Rectangle: Rounded Corners 21">
            <a:extLst>
              <a:ext uri="{FF2B5EF4-FFF2-40B4-BE49-F238E27FC236}">
                <a16:creationId xmlns:a16="http://schemas.microsoft.com/office/drawing/2014/main" id="{BD7F9D18-87F3-4274-8BEC-7192E5B2E530}"/>
              </a:ext>
            </a:extLst>
          </p:cNvPr>
          <p:cNvSpPr/>
          <p:nvPr/>
        </p:nvSpPr>
        <p:spPr>
          <a:xfrm>
            <a:off x="9130998" y="2600964"/>
            <a:ext cx="1744508" cy="1014337"/>
          </a:xfrm>
          <a:prstGeom prst="roundRect">
            <a:avLst/>
          </a:prstGeom>
          <a:solidFill>
            <a:schemeClr val="accent4">
              <a:lumMod val="40000"/>
              <a:lumOff val="60000"/>
            </a:schemeClr>
          </a:solidFill>
          <a:ln w="12700">
            <a:solidFill>
              <a:schemeClr val="tx1"/>
            </a:solidFill>
          </a:ln>
          <a:effectLst/>
        </p:spPr>
        <p:style>
          <a:lnRef idx="3">
            <a:schemeClr val="lt1"/>
          </a:lnRef>
          <a:fillRef idx="1">
            <a:schemeClr val="dk1"/>
          </a:fillRef>
          <a:effectRef idx="1">
            <a:schemeClr val="dk1"/>
          </a:effectRef>
          <a:fontRef idx="minor">
            <a:schemeClr val="lt1"/>
          </a:fontRef>
        </p:style>
        <p:txBody>
          <a:bodyPr rtlCol="0" anchor="ctr"/>
          <a:lstStyle/>
          <a:p>
            <a:pPr algn="ctr"/>
            <a:r>
              <a:rPr lang="en-IN" dirty="0">
                <a:solidFill>
                  <a:schemeClr val="tx1"/>
                </a:solidFill>
              </a:rPr>
              <a:t>Dashboard</a:t>
            </a:r>
          </a:p>
        </p:txBody>
      </p:sp>
      <p:sp>
        <p:nvSpPr>
          <p:cNvPr id="23" name="Cloud 22">
            <a:extLst>
              <a:ext uri="{FF2B5EF4-FFF2-40B4-BE49-F238E27FC236}">
                <a16:creationId xmlns:a16="http://schemas.microsoft.com/office/drawing/2014/main" id="{D0DC14A9-C9EF-4332-A064-0E13549CDB3B}"/>
              </a:ext>
            </a:extLst>
          </p:cNvPr>
          <p:cNvSpPr/>
          <p:nvPr/>
        </p:nvSpPr>
        <p:spPr>
          <a:xfrm>
            <a:off x="6852972" y="1379635"/>
            <a:ext cx="1779608" cy="1406324"/>
          </a:xfrm>
          <a:prstGeom prst="cloud">
            <a:avLst/>
          </a:prstGeom>
          <a:solidFill>
            <a:schemeClr val="accent1">
              <a:lumMod val="20000"/>
              <a:lumOff val="80000"/>
            </a:schemeClr>
          </a:solidFill>
          <a:ln>
            <a:solidFill>
              <a:schemeClr val="accent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IN" sz="1400" dirty="0">
                <a:solidFill>
                  <a:schemeClr val="tx1"/>
                </a:solidFill>
              </a:rPr>
              <a:t>Database</a:t>
            </a:r>
          </a:p>
          <a:p>
            <a:pPr algn="ctr"/>
            <a:r>
              <a:rPr lang="en-IN" sz="1400" dirty="0">
                <a:solidFill>
                  <a:schemeClr val="tx1"/>
                </a:solidFill>
              </a:rPr>
              <a:t>(~3TB data to store One year data)</a:t>
            </a:r>
          </a:p>
        </p:txBody>
      </p:sp>
      <p:cxnSp>
        <p:nvCxnSpPr>
          <p:cNvPr id="24" name="Straight Arrow Connector 23">
            <a:extLst>
              <a:ext uri="{FF2B5EF4-FFF2-40B4-BE49-F238E27FC236}">
                <a16:creationId xmlns:a16="http://schemas.microsoft.com/office/drawing/2014/main" id="{77B9A4EF-9BD8-47DD-BA84-D20506168129}"/>
              </a:ext>
            </a:extLst>
          </p:cNvPr>
          <p:cNvCxnSpPr>
            <a:cxnSpLocks/>
          </p:cNvCxnSpPr>
          <p:nvPr/>
        </p:nvCxnSpPr>
        <p:spPr>
          <a:xfrm flipV="1">
            <a:off x="5773187" y="2599608"/>
            <a:ext cx="1230538" cy="876382"/>
          </a:xfrm>
          <a:prstGeom prst="straightConnector1">
            <a:avLst/>
          </a:prstGeom>
          <a:ln w="38100">
            <a:headEnd type="triangle" w="med" len="med"/>
            <a:tailEnd type="triangle" w="med" len="med"/>
          </a:ln>
        </p:spPr>
        <p:style>
          <a:lnRef idx="2">
            <a:schemeClr val="accent3"/>
          </a:lnRef>
          <a:fillRef idx="0">
            <a:schemeClr val="accent3"/>
          </a:fillRef>
          <a:effectRef idx="1">
            <a:schemeClr val="accent3"/>
          </a:effectRef>
          <a:fontRef idx="minor">
            <a:schemeClr val="tx1"/>
          </a:fontRef>
        </p:style>
      </p:cxnSp>
      <p:cxnSp>
        <p:nvCxnSpPr>
          <p:cNvPr id="26" name="Straight Arrow Connector 25">
            <a:extLst>
              <a:ext uri="{FF2B5EF4-FFF2-40B4-BE49-F238E27FC236}">
                <a16:creationId xmlns:a16="http://schemas.microsoft.com/office/drawing/2014/main" id="{10204756-B260-4DDD-A1E8-677B7F83A390}"/>
              </a:ext>
            </a:extLst>
          </p:cNvPr>
          <p:cNvCxnSpPr>
            <a:cxnSpLocks/>
          </p:cNvCxnSpPr>
          <p:nvPr/>
        </p:nvCxnSpPr>
        <p:spPr>
          <a:xfrm>
            <a:off x="5801133" y="4420418"/>
            <a:ext cx="1810313" cy="947765"/>
          </a:xfrm>
          <a:prstGeom prst="straightConnector1">
            <a:avLst/>
          </a:prstGeom>
          <a:ln w="38100">
            <a:solidFill>
              <a:srgbClr val="FDA5AB"/>
            </a:solidFill>
            <a:headEnd type="triangle" w="med" len="med"/>
            <a:tailEnd type="triangle" w="med" len="med"/>
          </a:ln>
        </p:spPr>
        <p:style>
          <a:lnRef idx="3">
            <a:schemeClr val="accent2"/>
          </a:lnRef>
          <a:fillRef idx="0">
            <a:schemeClr val="accent2"/>
          </a:fillRef>
          <a:effectRef idx="2">
            <a:schemeClr val="accent2"/>
          </a:effectRef>
          <a:fontRef idx="minor">
            <a:schemeClr val="tx1"/>
          </a:fontRef>
        </p:style>
      </p:cxnSp>
      <p:sp>
        <p:nvSpPr>
          <p:cNvPr id="27" name="Rectangle: Rounded Corners 26">
            <a:extLst>
              <a:ext uri="{FF2B5EF4-FFF2-40B4-BE49-F238E27FC236}">
                <a16:creationId xmlns:a16="http://schemas.microsoft.com/office/drawing/2014/main" id="{03134826-7414-4EE9-B0A4-D7A0A441D509}"/>
              </a:ext>
            </a:extLst>
          </p:cNvPr>
          <p:cNvSpPr/>
          <p:nvPr/>
        </p:nvSpPr>
        <p:spPr>
          <a:xfrm>
            <a:off x="7635992" y="5006057"/>
            <a:ext cx="1805651" cy="1041722"/>
          </a:xfrm>
          <a:prstGeom prst="round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1400" dirty="0"/>
              <a:t>GPU for Algorithm processing</a:t>
            </a:r>
          </a:p>
        </p:txBody>
      </p:sp>
      <p:pic>
        <p:nvPicPr>
          <p:cNvPr id="30" name="Content Placeholder 4" descr="Logo&#10;&#10;Description automatically generated">
            <a:extLst>
              <a:ext uri="{FF2B5EF4-FFF2-40B4-BE49-F238E27FC236}">
                <a16:creationId xmlns:a16="http://schemas.microsoft.com/office/drawing/2014/main" id="{B0EAB9C3-B176-4C87-847D-873CE961A7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477" y="3837865"/>
            <a:ext cx="1289738" cy="391833"/>
          </a:xfrm>
          <a:prstGeom prst="rect">
            <a:avLst/>
          </a:prstGeom>
        </p:spPr>
      </p:pic>
      <p:pic>
        <p:nvPicPr>
          <p:cNvPr id="31" name="Picture 30" descr="Logo, company name&#10;&#10;Description automatically generated">
            <a:extLst>
              <a:ext uri="{FF2B5EF4-FFF2-40B4-BE49-F238E27FC236}">
                <a16:creationId xmlns:a16="http://schemas.microsoft.com/office/drawing/2014/main" id="{F4BB6700-DD47-4434-A333-0EAADF7F7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4372" y="3877427"/>
            <a:ext cx="1638889" cy="773031"/>
          </a:xfrm>
          <a:prstGeom prst="rect">
            <a:avLst/>
          </a:prstGeom>
        </p:spPr>
      </p:pic>
      <p:sp>
        <p:nvSpPr>
          <p:cNvPr id="32" name="TextBox 31">
            <a:extLst>
              <a:ext uri="{FF2B5EF4-FFF2-40B4-BE49-F238E27FC236}">
                <a16:creationId xmlns:a16="http://schemas.microsoft.com/office/drawing/2014/main" id="{45B65510-6253-4F1B-9082-05BBDF1F8CD1}"/>
              </a:ext>
            </a:extLst>
          </p:cNvPr>
          <p:cNvSpPr txBox="1"/>
          <p:nvPr/>
        </p:nvSpPr>
        <p:spPr>
          <a:xfrm>
            <a:off x="4293025" y="1840496"/>
            <a:ext cx="575799" cy="276999"/>
          </a:xfrm>
          <a:prstGeom prst="rect">
            <a:avLst/>
          </a:prstGeom>
          <a:noFill/>
        </p:spPr>
        <p:txBody>
          <a:bodyPr wrap="none" rtlCol="0">
            <a:spAutoFit/>
          </a:bodyPr>
          <a:lstStyle/>
          <a:p>
            <a:r>
              <a:rPr lang="en-US" sz="1200" dirty="0"/>
              <a:t>10+40</a:t>
            </a:r>
          </a:p>
        </p:txBody>
      </p:sp>
      <p:sp>
        <p:nvSpPr>
          <p:cNvPr id="33" name="TextBox 32">
            <a:extLst>
              <a:ext uri="{FF2B5EF4-FFF2-40B4-BE49-F238E27FC236}">
                <a16:creationId xmlns:a16="http://schemas.microsoft.com/office/drawing/2014/main" id="{020129BB-1DD0-42B5-94B5-5D01EAC1C034}"/>
              </a:ext>
            </a:extLst>
          </p:cNvPr>
          <p:cNvSpPr txBox="1"/>
          <p:nvPr/>
        </p:nvSpPr>
        <p:spPr>
          <a:xfrm>
            <a:off x="2641400" y="2523622"/>
            <a:ext cx="269626" cy="276999"/>
          </a:xfrm>
          <a:prstGeom prst="rect">
            <a:avLst/>
          </a:prstGeom>
          <a:noFill/>
        </p:spPr>
        <p:txBody>
          <a:bodyPr wrap="none" rtlCol="0">
            <a:spAutoFit/>
          </a:bodyPr>
          <a:lstStyle/>
          <a:p>
            <a:r>
              <a:rPr lang="en-US" sz="1200" dirty="0"/>
              <a:t>2</a:t>
            </a:r>
          </a:p>
        </p:txBody>
      </p:sp>
      <p:sp>
        <p:nvSpPr>
          <p:cNvPr id="34" name="TextBox 33">
            <a:extLst>
              <a:ext uri="{FF2B5EF4-FFF2-40B4-BE49-F238E27FC236}">
                <a16:creationId xmlns:a16="http://schemas.microsoft.com/office/drawing/2014/main" id="{BA3C3C3D-C0C5-4C60-845D-25F083F53FCE}"/>
              </a:ext>
            </a:extLst>
          </p:cNvPr>
          <p:cNvSpPr txBox="1"/>
          <p:nvPr/>
        </p:nvSpPr>
        <p:spPr>
          <a:xfrm>
            <a:off x="2065325" y="3645531"/>
            <a:ext cx="420308" cy="276999"/>
          </a:xfrm>
          <a:prstGeom prst="rect">
            <a:avLst/>
          </a:prstGeom>
          <a:noFill/>
        </p:spPr>
        <p:txBody>
          <a:bodyPr wrap="none" rtlCol="0">
            <a:spAutoFit/>
          </a:bodyPr>
          <a:lstStyle/>
          <a:p>
            <a:r>
              <a:rPr lang="en-US" sz="1200" dirty="0"/>
              <a:t>100</a:t>
            </a:r>
          </a:p>
        </p:txBody>
      </p:sp>
      <p:sp>
        <p:nvSpPr>
          <p:cNvPr id="35" name="TextBox 34">
            <a:extLst>
              <a:ext uri="{FF2B5EF4-FFF2-40B4-BE49-F238E27FC236}">
                <a16:creationId xmlns:a16="http://schemas.microsoft.com/office/drawing/2014/main" id="{9EC3D58F-E43C-411E-AE55-69913D68D598}"/>
              </a:ext>
            </a:extLst>
          </p:cNvPr>
          <p:cNvSpPr txBox="1"/>
          <p:nvPr/>
        </p:nvSpPr>
        <p:spPr>
          <a:xfrm>
            <a:off x="2142135" y="5135162"/>
            <a:ext cx="269626" cy="276999"/>
          </a:xfrm>
          <a:prstGeom prst="rect">
            <a:avLst/>
          </a:prstGeom>
          <a:noFill/>
        </p:spPr>
        <p:txBody>
          <a:bodyPr wrap="none" rtlCol="0">
            <a:spAutoFit/>
          </a:bodyPr>
          <a:lstStyle/>
          <a:p>
            <a:r>
              <a:rPr lang="en-US" sz="1200" dirty="0"/>
              <a:t>6</a:t>
            </a:r>
          </a:p>
        </p:txBody>
      </p:sp>
      <p:sp>
        <p:nvSpPr>
          <p:cNvPr id="36" name="TextBox 35">
            <a:extLst>
              <a:ext uri="{FF2B5EF4-FFF2-40B4-BE49-F238E27FC236}">
                <a16:creationId xmlns:a16="http://schemas.microsoft.com/office/drawing/2014/main" id="{9826ED00-B2B6-422E-A507-D6F384106C6E}"/>
              </a:ext>
            </a:extLst>
          </p:cNvPr>
          <p:cNvSpPr txBox="1"/>
          <p:nvPr/>
        </p:nvSpPr>
        <p:spPr>
          <a:xfrm>
            <a:off x="3427695" y="6527712"/>
            <a:ext cx="888385" cy="276999"/>
          </a:xfrm>
          <a:prstGeom prst="rect">
            <a:avLst/>
          </a:prstGeom>
          <a:noFill/>
        </p:spPr>
        <p:txBody>
          <a:bodyPr wrap="none" rtlCol="0">
            <a:spAutoFit/>
          </a:bodyPr>
          <a:lstStyle/>
          <a:p>
            <a:r>
              <a:rPr lang="en-US" sz="1200" dirty="0"/>
              <a:t>16+100+14</a:t>
            </a:r>
          </a:p>
        </p:txBody>
      </p:sp>
      <p:sp>
        <p:nvSpPr>
          <p:cNvPr id="37" name="TextBox 36">
            <a:extLst>
              <a:ext uri="{FF2B5EF4-FFF2-40B4-BE49-F238E27FC236}">
                <a16:creationId xmlns:a16="http://schemas.microsoft.com/office/drawing/2014/main" id="{3350BC00-E8E9-477C-856B-A128C3A33795}"/>
              </a:ext>
            </a:extLst>
          </p:cNvPr>
          <p:cNvSpPr txBox="1"/>
          <p:nvPr/>
        </p:nvSpPr>
        <p:spPr>
          <a:xfrm>
            <a:off x="5128786" y="6294256"/>
            <a:ext cx="269626" cy="276999"/>
          </a:xfrm>
          <a:prstGeom prst="rect">
            <a:avLst/>
          </a:prstGeom>
          <a:noFill/>
        </p:spPr>
        <p:txBody>
          <a:bodyPr wrap="none" rtlCol="0">
            <a:spAutoFit/>
          </a:bodyPr>
          <a:lstStyle/>
          <a:p>
            <a:r>
              <a:rPr lang="en-US" sz="1200" dirty="0"/>
              <a:t>7</a:t>
            </a:r>
          </a:p>
        </p:txBody>
      </p:sp>
      <p:sp>
        <p:nvSpPr>
          <p:cNvPr id="38" name="Oval 37">
            <a:extLst>
              <a:ext uri="{FF2B5EF4-FFF2-40B4-BE49-F238E27FC236}">
                <a16:creationId xmlns:a16="http://schemas.microsoft.com/office/drawing/2014/main" id="{8CDE1629-9D00-4961-8651-7EBC2E9A5A40}"/>
              </a:ext>
            </a:extLst>
          </p:cNvPr>
          <p:cNvSpPr/>
          <p:nvPr/>
        </p:nvSpPr>
        <p:spPr>
          <a:xfrm>
            <a:off x="5013962" y="1917306"/>
            <a:ext cx="1673625" cy="938261"/>
          </a:xfrm>
          <a:prstGeom prst="ellipse">
            <a:avLst/>
          </a:prstGeom>
          <a:solidFill>
            <a:schemeClr val="tx2">
              <a:lumMod val="40000"/>
              <a:lumOff val="60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N" sz="1400" dirty="0">
                <a:solidFill>
                  <a:schemeClr val="tx1"/>
                </a:solidFill>
              </a:rPr>
              <a:t>Water Sensor Node (10 mins, 1 min)</a:t>
            </a:r>
          </a:p>
        </p:txBody>
      </p:sp>
      <p:cxnSp>
        <p:nvCxnSpPr>
          <p:cNvPr id="39" name="Straight Arrow Connector 38">
            <a:extLst>
              <a:ext uri="{FF2B5EF4-FFF2-40B4-BE49-F238E27FC236}">
                <a16:creationId xmlns:a16="http://schemas.microsoft.com/office/drawing/2014/main" id="{7AF709D0-0C33-4A12-94B8-3B34BC73BEEB}"/>
              </a:ext>
            </a:extLst>
          </p:cNvPr>
          <p:cNvCxnSpPr>
            <a:cxnSpLocks/>
          </p:cNvCxnSpPr>
          <p:nvPr/>
        </p:nvCxnSpPr>
        <p:spPr>
          <a:xfrm flipH="1">
            <a:off x="5521776" y="2877431"/>
            <a:ext cx="170915" cy="588295"/>
          </a:xfrm>
          <a:prstGeom prst="straightConnector1">
            <a:avLst/>
          </a:prstGeom>
          <a:ln>
            <a:solidFill>
              <a:schemeClr val="accent3">
                <a:lumMod val="75000"/>
              </a:schemeClr>
            </a:solidFill>
            <a:prstDash val="sysDash"/>
            <a:tailEnd type="triangle" w="lg" len="lg"/>
          </a:ln>
        </p:spPr>
        <p:style>
          <a:lnRef idx="3">
            <a:schemeClr val="accent6"/>
          </a:lnRef>
          <a:fillRef idx="0">
            <a:schemeClr val="accent6"/>
          </a:fillRef>
          <a:effectRef idx="2">
            <a:schemeClr val="accent6"/>
          </a:effectRef>
          <a:fontRef idx="minor">
            <a:schemeClr val="tx1"/>
          </a:fontRef>
        </p:style>
      </p:cxnSp>
      <p:sp>
        <p:nvSpPr>
          <p:cNvPr id="40" name="TextBox 39">
            <a:extLst>
              <a:ext uri="{FF2B5EF4-FFF2-40B4-BE49-F238E27FC236}">
                <a16:creationId xmlns:a16="http://schemas.microsoft.com/office/drawing/2014/main" id="{EBD59585-8143-4F55-B937-1FD0530B49FD}"/>
              </a:ext>
            </a:extLst>
          </p:cNvPr>
          <p:cNvSpPr txBox="1"/>
          <p:nvPr/>
        </p:nvSpPr>
        <p:spPr>
          <a:xfrm>
            <a:off x="5483580" y="1610066"/>
            <a:ext cx="575799" cy="276999"/>
          </a:xfrm>
          <a:prstGeom prst="rect">
            <a:avLst/>
          </a:prstGeom>
          <a:noFill/>
        </p:spPr>
        <p:txBody>
          <a:bodyPr wrap="none" rtlCol="0">
            <a:spAutoFit/>
          </a:bodyPr>
          <a:lstStyle/>
          <a:p>
            <a:r>
              <a:rPr lang="en-US" sz="1200" dirty="0"/>
              <a:t>20+25</a:t>
            </a:r>
          </a:p>
        </p:txBody>
      </p:sp>
      <p:sp>
        <p:nvSpPr>
          <p:cNvPr id="41" name="Rectangle 40">
            <a:extLst>
              <a:ext uri="{FF2B5EF4-FFF2-40B4-BE49-F238E27FC236}">
                <a16:creationId xmlns:a16="http://schemas.microsoft.com/office/drawing/2014/main" id="{E1654522-547A-4A17-ACFD-46F94E0FBFA5}"/>
              </a:ext>
            </a:extLst>
          </p:cNvPr>
          <p:cNvSpPr/>
          <p:nvPr/>
        </p:nvSpPr>
        <p:spPr>
          <a:xfrm>
            <a:off x="4936374" y="2598450"/>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accent3">
                    <a:lumMod val="75000"/>
                  </a:schemeClr>
                </a:solidFill>
              </a:rPr>
              <a:t>WiFi</a:t>
            </a:r>
            <a:endParaRPr lang="en-US" sz="1400" dirty="0">
              <a:solidFill>
                <a:schemeClr val="accent3">
                  <a:lumMod val="75000"/>
                </a:schemeClr>
              </a:solidFill>
            </a:endParaRPr>
          </a:p>
        </p:txBody>
      </p:sp>
      <p:sp>
        <p:nvSpPr>
          <p:cNvPr id="42" name="Rectangle 41">
            <a:extLst>
              <a:ext uri="{FF2B5EF4-FFF2-40B4-BE49-F238E27FC236}">
                <a16:creationId xmlns:a16="http://schemas.microsoft.com/office/drawing/2014/main" id="{25BA05F3-F897-468D-B532-6192C5EDF54E}"/>
              </a:ext>
            </a:extLst>
          </p:cNvPr>
          <p:cNvSpPr/>
          <p:nvPr/>
        </p:nvSpPr>
        <p:spPr>
          <a:xfrm>
            <a:off x="4331220" y="2685405"/>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accent3">
                    <a:lumMod val="75000"/>
                  </a:schemeClr>
                </a:solidFill>
              </a:rPr>
              <a:t>WiFi</a:t>
            </a:r>
            <a:r>
              <a:rPr lang="en-US" sz="1400" dirty="0">
                <a:solidFill>
                  <a:schemeClr val="accent3">
                    <a:lumMod val="75000"/>
                  </a:schemeClr>
                </a:solidFill>
              </a:rPr>
              <a:t>/4G</a:t>
            </a:r>
          </a:p>
        </p:txBody>
      </p:sp>
      <p:sp>
        <p:nvSpPr>
          <p:cNvPr id="43" name="Rectangle 42">
            <a:extLst>
              <a:ext uri="{FF2B5EF4-FFF2-40B4-BE49-F238E27FC236}">
                <a16:creationId xmlns:a16="http://schemas.microsoft.com/office/drawing/2014/main" id="{967B69B1-BD35-43F6-BFEE-51D3E23F928C}"/>
              </a:ext>
            </a:extLst>
          </p:cNvPr>
          <p:cNvSpPr/>
          <p:nvPr/>
        </p:nvSpPr>
        <p:spPr>
          <a:xfrm>
            <a:off x="3372548" y="3719467"/>
            <a:ext cx="106921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accent3">
                    <a:lumMod val="75000"/>
                  </a:schemeClr>
                </a:solidFill>
              </a:rPr>
              <a:t>LoRaWAN</a:t>
            </a:r>
            <a:endParaRPr lang="en-US" sz="1200" dirty="0">
              <a:solidFill>
                <a:schemeClr val="accent3">
                  <a:lumMod val="75000"/>
                </a:schemeClr>
              </a:solidFill>
            </a:endParaRPr>
          </a:p>
        </p:txBody>
      </p:sp>
      <p:sp>
        <p:nvSpPr>
          <p:cNvPr id="44" name="Rectangle 43">
            <a:extLst>
              <a:ext uri="{FF2B5EF4-FFF2-40B4-BE49-F238E27FC236}">
                <a16:creationId xmlns:a16="http://schemas.microsoft.com/office/drawing/2014/main" id="{3DB1B16A-A791-425F-A30E-FD5BD07F8851}"/>
              </a:ext>
            </a:extLst>
          </p:cNvPr>
          <p:cNvSpPr/>
          <p:nvPr/>
        </p:nvSpPr>
        <p:spPr>
          <a:xfrm>
            <a:off x="4376945" y="5296946"/>
            <a:ext cx="914400" cy="4184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accent3">
                    <a:lumMod val="75000"/>
                  </a:schemeClr>
                </a:solidFill>
              </a:rPr>
              <a:t>WiFi</a:t>
            </a:r>
            <a:endParaRPr lang="en-US" sz="1400" dirty="0">
              <a:solidFill>
                <a:schemeClr val="accent3">
                  <a:lumMod val="75000"/>
                </a:schemeClr>
              </a:solidFill>
            </a:endParaRPr>
          </a:p>
        </p:txBody>
      </p:sp>
    </p:spTree>
    <p:extLst>
      <p:ext uri="{BB962C8B-B14F-4D97-AF65-F5344CB8AC3E}">
        <p14:creationId xmlns:p14="http://schemas.microsoft.com/office/powerpoint/2010/main" val="3235109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79295-42F8-40CF-8AF2-421D597B2933}"/>
              </a:ext>
            </a:extLst>
          </p:cNvPr>
          <p:cNvSpPr>
            <a:spLocks noGrp="1"/>
          </p:cNvSpPr>
          <p:nvPr>
            <p:ph type="title"/>
          </p:nvPr>
        </p:nvSpPr>
        <p:spPr/>
        <p:txBody>
          <a:bodyPr/>
          <a:lstStyle/>
          <a:p>
            <a:r>
              <a:rPr lang="en-US" sz="4400" b="1" dirty="0">
                <a:latin typeface="+mj-lt"/>
              </a:rPr>
              <a:t>Data Flow Architecture</a:t>
            </a:r>
            <a:endParaRPr lang="en-IN" dirty="0"/>
          </a:p>
        </p:txBody>
      </p:sp>
      <p:sp>
        <p:nvSpPr>
          <p:cNvPr id="3" name="Content Placeholder 2">
            <a:extLst>
              <a:ext uri="{FF2B5EF4-FFF2-40B4-BE49-F238E27FC236}">
                <a16:creationId xmlns:a16="http://schemas.microsoft.com/office/drawing/2014/main" id="{671058E6-01DE-460C-860D-D022392CF615}"/>
              </a:ext>
            </a:extLst>
          </p:cNvPr>
          <p:cNvSpPr>
            <a:spLocks noGrp="1"/>
          </p:cNvSpPr>
          <p:nvPr>
            <p:ph idx="1"/>
          </p:nvPr>
        </p:nvSpPr>
        <p:spPr>
          <a:xfrm>
            <a:off x="6062507" y="1592429"/>
            <a:ext cx="5291293" cy="4584534"/>
          </a:xfrm>
        </p:spPr>
        <p:txBody>
          <a:bodyPr/>
          <a:lstStyle/>
          <a:p>
            <a:r>
              <a:rPr lang="en-US" sz="2200" dirty="0"/>
              <a:t>Different vertical parameters monitored by respective nodes deployed at various locations in IIIT-H campus</a:t>
            </a:r>
          </a:p>
          <a:p>
            <a:r>
              <a:rPr lang="en-US" sz="2200" dirty="0"/>
              <a:t>Data sensed is pushed to the OM2M platform, an open-source implementation of oneM2M standard</a:t>
            </a:r>
          </a:p>
          <a:p>
            <a:r>
              <a:rPr lang="en-US" sz="2200" dirty="0"/>
              <a:t>A data warehouse to store historical data integrated with OM2M using subscription</a:t>
            </a:r>
            <a:endParaRPr lang="en-IN" sz="2200" dirty="0"/>
          </a:p>
          <a:p>
            <a:r>
              <a:rPr lang="en-IN" sz="2200" dirty="0"/>
              <a:t>An API layer for seamless data exchange between IIIT-H data monitoring system and data consumers using IUDX interface</a:t>
            </a:r>
            <a:endParaRPr lang="en-US" sz="2200" dirty="0"/>
          </a:p>
        </p:txBody>
      </p:sp>
      <p:sp>
        <p:nvSpPr>
          <p:cNvPr id="5" name="Rectangle 4">
            <a:extLst>
              <a:ext uri="{FF2B5EF4-FFF2-40B4-BE49-F238E27FC236}">
                <a16:creationId xmlns:a16="http://schemas.microsoft.com/office/drawing/2014/main" id="{FDA04E38-DFD5-4529-85BD-308BBDE54E2B}"/>
              </a:ext>
            </a:extLst>
          </p:cNvPr>
          <p:cNvSpPr/>
          <p:nvPr/>
        </p:nvSpPr>
        <p:spPr>
          <a:xfrm>
            <a:off x="650880" y="1592429"/>
            <a:ext cx="5214257" cy="465908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Logo, company name&#10;&#10;Description automatically generated">
            <a:extLst>
              <a:ext uri="{FF2B5EF4-FFF2-40B4-BE49-F238E27FC236}">
                <a16:creationId xmlns:a16="http://schemas.microsoft.com/office/drawing/2014/main" id="{C8A7BFF3-F682-4C5F-AC0D-2A2524ECC33B}"/>
              </a:ext>
            </a:extLst>
          </p:cNvPr>
          <p:cNvPicPr>
            <a:picLocks noChangeAspect="1"/>
          </p:cNvPicPr>
          <p:nvPr/>
        </p:nvPicPr>
        <p:blipFill>
          <a:blip r:embed="rId2"/>
          <a:stretch>
            <a:fillRect/>
          </a:stretch>
        </p:blipFill>
        <p:spPr>
          <a:xfrm>
            <a:off x="1214913" y="3328604"/>
            <a:ext cx="1451313" cy="454826"/>
          </a:xfrm>
          <a:prstGeom prst="rect">
            <a:avLst/>
          </a:prstGeom>
        </p:spPr>
      </p:pic>
      <p:sp>
        <p:nvSpPr>
          <p:cNvPr id="7" name="Rectangle 6">
            <a:extLst>
              <a:ext uri="{FF2B5EF4-FFF2-40B4-BE49-F238E27FC236}">
                <a16:creationId xmlns:a16="http://schemas.microsoft.com/office/drawing/2014/main" id="{FAE30207-E4AF-4419-987C-082191E5C4E4}"/>
              </a:ext>
            </a:extLst>
          </p:cNvPr>
          <p:cNvSpPr/>
          <p:nvPr/>
        </p:nvSpPr>
        <p:spPr>
          <a:xfrm>
            <a:off x="1189304" y="4103351"/>
            <a:ext cx="1463955" cy="1332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Graphic 8" descr="Security camera with solid fill">
            <a:extLst>
              <a:ext uri="{FF2B5EF4-FFF2-40B4-BE49-F238E27FC236}">
                <a16:creationId xmlns:a16="http://schemas.microsoft.com/office/drawing/2014/main" id="{7D29A666-451C-4315-96EC-DA9B9BD096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9282" y="4308213"/>
            <a:ext cx="475112" cy="430163"/>
          </a:xfrm>
          <a:prstGeom prst="rect">
            <a:avLst/>
          </a:prstGeom>
        </p:spPr>
      </p:pic>
      <p:pic>
        <p:nvPicPr>
          <p:cNvPr id="9" name="Graphic 7" descr="High voltage with solid fill">
            <a:extLst>
              <a:ext uri="{FF2B5EF4-FFF2-40B4-BE49-F238E27FC236}">
                <a16:creationId xmlns:a16="http://schemas.microsoft.com/office/drawing/2014/main" id="{C5D8251B-93E2-457D-A5A6-755D5E32EC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72895" y="4510785"/>
            <a:ext cx="427355" cy="450531"/>
          </a:xfrm>
          <a:prstGeom prst="rect">
            <a:avLst/>
          </a:prstGeom>
        </p:spPr>
      </p:pic>
      <p:pic>
        <p:nvPicPr>
          <p:cNvPr id="10" name="Graphic 16" descr="Handwashing with solid fill">
            <a:extLst>
              <a:ext uri="{FF2B5EF4-FFF2-40B4-BE49-F238E27FC236}">
                <a16:creationId xmlns:a16="http://schemas.microsoft.com/office/drawing/2014/main" id="{D0079A26-4CC7-4DF8-B37C-0EBF87C944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00153" y="4568418"/>
            <a:ext cx="415063" cy="393293"/>
          </a:xfrm>
          <a:prstGeom prst="rect">
            <a:avLst/>
          </a:prstGeom>
        </p:spPr>
      </p:pic>
      <p:pic>
        <p:nvPicPr>
          <p:cNvPr id="11" name="Graphic 35" descr="Thermometer with solid fill">
            <a:extLst>
              <a:ext uri="{FF2B5EF4-FFF2-40B4-BE49-F238E27FC236}">
                <a16:creationId xmlns:a16="http://schemas.microsoft.com/office/drawing/2014/main" id="{5B561AAF-F1A6-45C1-9419-CFD67A015C5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85378" y="4263266"/>
            <a:ext cx="422087" cy="370117"/>
          </a:xfrm>
          <a:prstGeom prst="rect">
            <a:avLst/>
          </a:prstGeom>
        </p:spPr>
      </p:pic>
      <p:pic>
        <p:nvPicPr>
          <p:cNvPr id="12" name="Graphic 36" descr="Rain with solid fill">
            <a:extLst>
              <a:ext uri="{FF2B5EF4-FFF2-40B4-BE49-F238E27FC236}">
                <a16:creationId xmlns:a16="http://schemas.microsoft.com/office/drawing/2014/main" id="{14299181-8F51-44C2-A7AC-600B0F4BD29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24052" y="4059948"/>
            <a:ext cx="495477" cy="506364"/>
          </a:xfrm>
          <a:prstGeom prst="rect">
            <a:avLst/>
          </a:prstGeom>
        </p:spPr>
      </p:pic>
      <p:sp>
        <p:nvSpPr>
          <p:cNvPr id="13" name="TextBox 9">
            <a:extLst>
              <a:ext uri="{FF2B5EF4-FFF2-40B4-BE49-F238E27FC236}">
                <a16:creationId xmlns:a16="http://schemas.microsoft.com/office/drawing/2014/main" id="{4A2FC878-8F17-4994-9E35-EDB4CC2622AD}"/>
              </a:ext>
            </a:extLst>
          </p:cNvPr>
          <p:cNvSpPr txBox="1"/>
          <p:nvPr/>
        </p:nvSpPr>
        <p:spPr>
          <a:xfrm>
            <a:off x="1191161" y="4968453"/>
            <a:ext cx="1458289" cy="446276"/>
          </a:xfrm>
          <a:prstGeom prst="rect">
            <a:avLst/>
          </a:prstGeom>
          <a:noFill/>
        </p:spPr>
        <p:txBody>
          <a:bodyPr rot="0" spcFirstLastPara="0" vert="horz" wrap="square" lIns="45720" tIns="22860" rIns="45720" bIns="2286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a:latin typeface="Arial"/>
                <a:cs typeface="Arial"/>
              </a:rPr>
              <a:t>IIIT-H Monitoring Node</a:t>
            </a:r>
            <a:endParaRPr lang="en-US" sz="1300">
              <a:cs typeface="Calibri"/>
            </a:endParaRPr>
          </a:p>
        </p:txBody>
      </p:sp>
      <p:pic>
        <p:nvPicPr>
          <p:cNvPr id="14" name="Picture 13" descr="Logo, company name&#10;&#10;Description automatically generated">
            <a:extLst>
              <a:ext uri="{FF2B5EF4-FFF2-40B4-BE49-F238E27FC236}">
                <a16:creationId xmlns:a16="http://schemas.microsoft.com/office/drawing/2014/main" id="{1F316E16-0A13-4F3E-B20B-8CA7D7338A8B}"/>
              </a:ext>
            </a:extLst>
          </p:cNvPr>
          <p:cNvPicPr>
            <a:picLocks noChangeAspect="1"/>
          </p:cNvPicPr>
          <p:nvPr/>
        </p:nvPicPr>
        <p:blipFill rotWithShape="1">
          <a:blip r:embed="rId13"/>
          <a:srcRect l="4688" t="22656" r="6765" b="20312"/>
          <a:stretch/>
        </p:blipFill>
        <p:spPr>
          <a:xfrm>
            <a:off x="3993264" y="3207864"/>
            <a:ext cx="1128709" cy="726366"/>
          </a:xfrm>
          <a:prstGeom prst="rect">
            <a:avLst/>
          </a:prstGeom>
        </p:spPr>
      </p:pic>
      <p:sp>
        <p:nvSpPr>
          <p:cNvPr id="15" name="Rectangle 14">
            <a:extLst>
              <a:ext uri="{FF2B5EF4-FFF2-40B4-BE49-F238E27FC236}">
                <a16:creationId xmlns:a16="http://schemas.microsoft.com/office/drawing/2014/main" id="{ABC560DA-F7D3-42ED-A562-FCAF9E320500}"/>
              </a:ext>
            </a:extLst>
          </p:cNvPr>
          <p:cNvSpPr/>
          <p:nvPr/>
        </p:nvSpPr>
        <p:spPr>
          <a:xfrm>
            <a:off x="2924480" y="3416113"/>
            <a:ext cx="794658" cy="28303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dirty="0">
                <a:solidFill>
                  <a:schemeClr val="tx1"/>
                </a:solidFill>
                <a:cs typeface="Calibri"/>
              </a:rPr>
              <a:t>API Layer</a:t>
            </a:r>
          </a:p>
        </p:txBody>
      </p:sp>
      <p:sp>
        <p:nvSpPr>
          <p:cNvPr id="16" name="Cloud 15">
            <a:extLst>
              <a:ext uri="{FF2B5EF4-FFF2-40B4-BE49-F238E27FC236}">
                <a16:creationId xmlns:a16="http://schemas.microsoft.com/office/drawing/2014/main" id="{45C8244B-D8DC-41A4-831E-C3AE895E37FB}"/>
              </a:ext>
            </a:extLst>
          </p:cNvPr>
          <p:cNvSpPr/>
          <p:nvPr/>
        </p:nvSpPr>
        <p:spPr>
          <a:xfrm>
            <a:off x="2512514" y="2013685"/>
            <a:ext cx="1643743" cy="1099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7" name="Graphic 15" descr="Database with solid fill">
            <a:extLst>
              <a:ext uri="{FF2B5EF4-FFF2-40B4-BE49-F238E27FC236}">
                <a16:creationId xmlns:a16="http://schemas.microsoft.com/office/drawing/2014/main" id="{F391EB8A-CF9A-4ED6-A3EB-63064D6EFD1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059127" y="2098497"/>
            <a:ext cx="539449" cy="539449"/>
          </a:xfrm>
          <a:prstGeom prst="rect">
            <a:avLst/>
          </a:prstGeom>
        </p:spPr>
      </p:pic>
      <p:sp>
        <p:nvSpPr>
          <p:cNvPr id="18" name="TextBox 9">
            <a:extLst>
              <a:ext uri="{FF2B5EF4-FFF2-40B4-BE49-F238E27FC236}">
                <a16:creationId xmlns:a16="http://schemas.microsoft.com/office/drawing/2014/main" id="{0CDB38B1-C093-4106-B413-2F4612F0161D}"/>
              </a:ext>
            </a:extLst>
          </p:cNvPr>
          <p:cNvSpPr txBox="1"/>
          <p:nvPr/>
        </p:nvSpPr>
        <p:spPr>
          <a:xfrm>
            <a:off x="2656671" y="2520138"/>
            <a:ext cx="1332225" cy="477054"/>
          </a:xfrm>
          <a:prstGeom prst="rect">
            <a:avLst/>
          </a:prstGeom>
          <a:noFill/>
        </p:spPr>
        <p:txBody>
          <a:bodyPr rot="0" spcFirstLastPara="0" vert="horz" wrap="square" lIns="45720" tIns="22860" rIns="45720" bIns="2286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latin typeface="Arial"/>
                <a:cs typeface="Arial"/>
              </a:rPr>
              <a:t>Data Warehouse</a:t>
            </a:r>
            <a:endParaRPr lang="en-US" sz="1400">
              <a:cs typeface="Calibri" panose="020F0502020204030204"/>
            </a:endParaRPr>
          </a:p>
        </p:txBody>
      </p:sp>
      <p:sp>
        <p:nvSpPr>
          <p:cNvPr id="19" name="Rectangle 18">
            <a:extLst>
              <a:ext uri="{FF2B5EF4-FFF2-40B4-BE49-F238E27FC236}">
                <a16:creationId xmlns:a16="http://schemas.microsoft.com/office/drawing/2014/main" id="{7E647F16-D90D-4169-B863-81DEACA871BC}"/>
              </a:ext>
            </a:extLst>
          </p:cNvPr>
          <p:cNvSpPr/>
          <p:nvPr/>
        </p:nvSpPr>
        <p:spPr>
          <a:xfrm>
            <a:off x="3967166" y="4364745"/>
            <a:ext cx="1170041" cy="10604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 name="Graphic 9" descr="Laptop with solid fill">
            <a:extLst>
              <a:ext uri="{FF2B5EF4-FFF2-40B4-BE49-F238E27FC236}">
                <a16:creationId xmlns:a16="http://schemas.microsoft.com/office/drawing/2014/main" id="{C5DB97A0-0B0F-4D2D-9DE1-A1AC61E3D62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196340" y="4277526"/>
            <a:ext cx="772886" cy="729343"/>
          </a:xfrm>
          <a:prstGeom prst="rect">
            <a:avLst/>
          </a:prstGeom>
        </p:spPr>
      </p:pic>
      <p:sp>
        <p:nvSpPr>
          <p:cNvPr id="21" name="Rectangle 20">
            <a:extLst>
              <a:ext uri="{FF2B5EF4-FFF2-40B4-BE49-F238E27FC236}">
                <a16:creationId xmlns:a16="http://schemas.microsoft.com/office/drawing/2014/main" id="{146B784A-F8C4-45BA-8939-E434E959F738}"/>
              </a:ext>
            </a:extLst>
          </p:cNvPr>
          <p:cNvSpPr/>
          <p:nvPr/>
        </p:nvSpPr>
        <p:spPr>
          <a:xfrm>
            <a:off x="4054410" y="4985236"/>
            <a:ext cx="1023258" cy="3374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300" b="1" dirty="0">
                <a:solidFill>
                  <a:schemeClr val="tx1"/>
                </a:solidFill>
                <a:cs typeface="Calibri"/>
              </a:rPr>
              <a:t>Application</a:t>
            </a:r>
            <a:endParaRPr lang="en-US" sz="1300" dirty="0">
              <a:solidFill>
                <a:schemeClr val="tx1"/>
              </a:solidFill>
              <a:cs typeface="Calibri"/>
            </a:endParaRPr>
          </a:p>
        </p:txBody>
      </p:sp>
      <p:cxnSp>
        <p:nvCxnSpPr>
          <p:cNvPr id="22" name="Straight Arrow Connector 21">
            <a:extLst>
              <a:ext uri="{FF2B5EF4-FFF2-40B4-BE49-F238E27FC236}">
                <a16:creationId xmlns:a16="http://schemas.microsoft.com/office/drawing/2014/main" id="{F5C25F7F-24F2-4885-8121-6A9F3FDDD3F0}"/>
              </a:ext>
            </a:extLst>
          </p:cNvPr>
          <p:cNvCxnSpPr/>
          <p:nvPr/>
        </p:nvCxnSpPr>
        <p:spPr>
          <a:xfrm flipV="1">
            <a:off x="1868803" y="3769980"/>
            <a:ext cx="2" cy="32657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1B29389-561A-46E4-9A1F-F85E5C7ADC94}"/>
              </a:ext>
            </a:extLst>
          </p:cNvPr>
          <p:cNvCxnSpPr>
            <a:cxnSpLocks/>
          </p:cNvCxnSpPr>
          <p:nvPr/>
        </p:nvCxnSpPr>
        <p:spPr>
          <a:xfrm>
            <a:off x="4562898" y="3920733"/>
            <a:ext cx="2" cy="4571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15FBCC2-6B13-43B2-8EC5-FE5DD5269A0A}"/>
              </a:ext>
            </a:extLst>
          </p:cNvPr>
          <p:cNvCxnSpPr/>
          <p:nvPr/>
        </p:nvCxnSpPr>
        <p:spPr>
          <a:xfrm>
            <a:off x="3309756" y="3094229"/>
            <a:ext cx="1" cy="315686"/>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E636A9C-CF60-4FB2-812F-97E5EB067C49}"/>
              </a:ext>
            </a:extLst>
          </p:cNvPr>
          <p:cNvCxnSpPr>
            <a:cxnSpLocks/>
          </p:cNvCxnSpPr>
          <p:nvPr/>
        </p:nvCxnSpPr>
        <p:spPr>
          <a:xfrm>
            <a:off x="3718148" y="3542248"/>
            <a:ext cx="26125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6A22DA3-48A6-468E-9174-265F8C29A569}"/>
              </a:ext>
            </a:extLst>
          </p:cNvPr>
          <p:cNvCxnSpPr>
            <a:cxnSpLocks/>
          </p:cNvCxnSpPr>
          <p:nvPr/>
        </p:nvCxnSpPr>
        <p:spPr>
          <a:xfrm>
            <a:off x="2669376" y="3564363"/>
            <a:ext cx="26125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2649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79295-42F8-40CF-8AF2-421D597B2933}"/>
              </a:ext>
            </a:extLst>
          </p:cNvPr>
          <p:cNvSpPr>
            <a:spLocks noGrp="1"/>
          </p:cNvSpPr>
          <p:nvPr>
            <p:ph type="title"/>
          </p:nvPr>
        </p:nvSpPr>
        <p:spPr/>
        <p:txBody>
          <a:bodyPr/>
          <a:lstStyle/>
          <a:p>
            <a:r>
              <a:rPr lang="en-US" sz="4400" b="1" dirty="0">
                <a:latin typeface="+mj-lt"/>
              </a:rPr>
              <a:t>Data Flow Architecture</a:t>
            </a:r>
            <a:endParaRPr lang="en-IN" dirty="0"/>
          </a:p>
        </p:txBody>
      </p:sp>
      <p:sp>
        <p:nvSpPr>
          <p:cNvPr id="27" name="Content Placeholder 26">
            <a:extLst>
              <a:ext uri="{FF2B5EF4-FFF2-40B4-BE49-F238E27FC236}">
                <a16:creationId xmlns:a16="http://schemas.microsoft.com/office/drawing/2014/main" id="{73966B19-7873-4F93-B212-DAE746A7FD0A}"/>
              </a:ext>
            </a:extLst>
          </p:cNvPr>
          <p:cNvSpPr>
            <a:spLocks noGrp="1"/>
          </p:cNvSpPr>
          <p:nvPr>
            <p:ph idx="1"/>
          </p:nvPr>
        </p:nvSpPr>
        <p:spPr/>
        <p:txBody>
          <a:bodyPr/>
          <a:lstStyle/>
          <a:p>
            <a:endParaRPr lang="en-IN"/>
          </a:p>
        </p:txBody>
      </p:sp>
      <p:sp>
        <p:nvSpPr>
          <p:cNvPr id="28" name="Rectangle 27">
            <a:extLst>
              <a:ext uri="{FF2B5EF4-FFF2-40B4-BE49-F238E27FC236}">
                <a16:creationId xmlns:a16="http://schemas.microsoft.com/office/drawing/2014/main" id="{017AA15D-9338-4EAC-A29D-6D6698A4D110}"/>
              </a:ext>
            </a:extLst>
          </p:cNvPr>
          <p:cNvSpPr/>
          <p:nvPr/>
        </p:nvSpPr>
        <p:spPr>
          <a:xfrm>
            <a:off x="443979" y="2689122"/>
            <a:ext cx="2015611" cy="9217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ea typeface="+mn-lt"/>
                <a:cs typeface="+mn-lt"/>
              </a:rPr>
              <a:t>onem2m.iiit.ac.in</a:t>
            </a:r>
            <a:endParaRPr lang="en-US" sz="2000" dirty="0">
              <a:cs typeface="Calibri"/>
            </a:endParaRPr>
          </a:p>
        </p:txBody>
      </p:sp>
      <p:sp>
        <p:nvSpPr>
          <p:cNvPr id="29" name="Rectangle 28">
            <a:extLst>
              <a:ext uri="{FF2B5EF4-FFF2-40B4-BE49-F238E27FC236}">
                <a16:creationId xmlns:a16="http://schemas.microsoft.com/office/drawing/2014/main" id="{47DA8B1C-6674-4FD7-8D08-29C87B69173A}"/>
              </a:ext>
            </a:extLst>
          </p:cNvPr>
          <p:cNvSpPr/>
          <p:nvPr/>
        </p:nvSpPr>
        <p:spPr>
          <a:xfrm>
            <a:off x="4736290" y="5721176"/>
            <a:ext cx="2421192" cy="909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ea typeface="+mn-lt"/>
                <a:cs typeface="+mn-lt"/>
              </a:rPr>
              <a:t>Db</a:t>
            </a:r>
            <a:endParaRPr lang="en-US" sz="2000">
              <a:cs typeface="Calibri"/>
            </a:endParaRPr>
          </a:p>
          <a:p>
            <a:pPr algn="ctr"/>
            <a:r>
              <a:rPr lang="en-US" sz="2000" dirty="0">
                <a:ea typeface="+mn-lt"/>
                <a:cs typeface="+mn-lt"/>
              </a:rPr>
              <a:t>db-onem2m.iiit.ac.in</a:t>
            </a:r>
          </a:p>
          <a:p>
            <a:pPr algn="ctr"/>
            <a:endParaRPr lang="en-US" sz="2000" dirty="0">
              <a:cs typeface="Calibri"/>
            </a:endParaRPr>
          </a:p>
        </p:txBody>
      </p:sp>
      <p:sp>
        <p:nvSpPr>
          <p:cNvPr id="30" name="Rectangle 29">
            <a:extLst>
              <a:ext uri="{FF2B5EF4-FFF2-40B4-BE49-F238E27FC236}">
                <a16:creationId xmlns:a16="http://schemas.microsoft.com/office/drawing/2014/main" id="{66BB618B-351A-4AB1-B788-8D23A980C3C1}"/>
              </a:ext>
            </a:extLst>
          </p:cNvPr>
          <p:cNvSpPr/>
          <p:nvPr/>
        </p:nvSpPr>
        <p:spPr>
          <a:xfrm>
            <a:off x="3303638" y="1718185"/>
            <a:ext cx="5297126" cy="28513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dirty="0">
                <a:ea typeface="+mn-lt"/>
                <a:cs typeface="+mn-lt"/>
              </a:rPr>
              <a:t>iudx-rs-onem2m.iiit.ac.in</a:t>
            </a:r>
            <a:endParaRPr lang="en-US" dirty="0">
              <a:cs typeface="Calibri"/>
            </a:endParaRPr>
          </a:p>
          <a:p>
            <a:pPr algn="ctr"/>
            <a:endParaRPr lang="en-US" dirty="0">
              <a:cs typeface="Calibri"/>
            </a:endParaRPr>
          </a:p>
        </p:txBody>
      </p:sp>
      <p:sp>
        <p:nvSpPr>
          <p:cNvPr id="31" name="Rectangle 30">
            <a:extLst>
              <a:ext uri="{FF2B5EF4-FFF2-40B4-BE49-F238E27FC236}">
                <a16:creationId xmlns:a16="http://schemas.microsoft.com/office/drawing/2014/main" id="{2169042C-727E-4802-87F2-AEFF885AA4AE}"/>
              </a:ext>
            </a:extLst>
          </p:cNvPr>
          <p:cNvSpPr/>
          <p:nvPr/>
        </p:nvSpPr>
        <p:spPr>
          <a:xfrm>
            <a:off x="4694436" y="2069621"/>
            <a:ext cx="2500250" cy="239760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ea typeface="+mn-lt"/>
                <a:cs typeface="+mn-lt"/>
              </a:rPr>
              <a:t>API layer</a:t>
            </a:r>
          </a:p>
        </p:txBody>
      </p:sp>
      <p:sp>
        <p:nvSpPr>
          <p:cNvPr id="32" name="Rectangle 31">
            <a:extLst>
              <a:ext uri="{FF2B5EF4-FFF2-40B4-BE49-F238E27FC236}">
                <a16:creationId xmlns:a16="http://schemas.microsoft.com/office/drawing/2014/main" id="{99095958-8390-433C-BE5B-F93A1B5ED280}"/>
              </a:ext>
            </a:extLst>
          </p:cNvPr>
          <p:cNvSpPr/>
          <p:nvPr/>
        </p:nvSpPr>
        <p:spPr>
          <a:xfrm>
            <a:off x="9208206" y="5369527"/>
            <a:ext cx="2138515" cy="90948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ea typeface="+mn-lt"/>
                <a:cs typeface="+mn-lt"/>
              </a:rPr>
              <a:t>IUDX catalogue</a:t>
            </a:r>
            <a:endParaRPr lang="en-US" sz="2000">
              <a:cs typeface="Calibri"/>
            </a:endParaRPr>
          </a:p>
        </p:txBody>
      </p:sp>
      <p:sp>
        <p:nvSpPr>
          <p:cNvPr id="33" name="Rectangle 32">
            <a:extLst>
              <a:ext uri="{FF2B5EF4-FFF2-40B4-BE49-F238E27FC236}">
                <a16:creationId xmlns:a16="http://schemas.microsoft.com/office/drawing/2014/main" id="{D1F5859E-D3E9-4577-AAD6-36F6C69F2CE5}"/>
              </a:ext>
            </a:extLst>
          </p:cNvPr>
          <p:cNvSpPr/>
          <p:nvPr/>
        </p:nvSpPr>
        <p:spPr>
          <a:xfrm>
            <a:off x="9842089" y="2689120"/>
            <a:ext cx="2138515" cy="90948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ea typeface="+mn-lt"/>
                <a:cs typeface="+mn-lt"/>
              </a:rPr>
              <a:t>Client</a:t>
            </a:r>
            <a:endParaRPr lang="en-US" sz="2000">
              <a:cs typeface="Calibri"/>
            </a:endParaRPr>
          </a:p>
        </p:txBody>
      </p:sp>
      <p:cxnSp>
        <p:nvCxnSpPr>
          <p:cNvPr id="34" name="Straight Arrow Connector 33">
            <a:extLst>
              <a:ext uri="{FF2B5EF4-FFF2-40B4-BE49-F238E27FC236}">
                <a16:creationId xmlns:a16="http://schemas.microsoft.com/office/drawing/2014/main" id="{E7762CE1-EFF5-4F42-AA0C-F3C78256105A}"/>
              </a:ext>
            </a:extLst>
          </p:cNvPr>
          <p:cNvCxnSpPr/>
          <p:nvPr/>
        </p:nvCxnSpPr>
        <p:spPr>
          <a:xfrm>
            <a:off x="2459593" y="3102341"/>
            <a:ext cx="2250058" cy="4918"/>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44C242DA-5DB9-4538-94D8-F3BE4478C5D4}"/>
              </a:ext>
            </a:extLst>
          </p:cNvPr>
          <p:cNvCxnSpPr>
            <a:cxnSpLocks/>
          </p:cNvCxnSpPr>
          <p:nvPr/>
        </p:nvCxnSpPr>
        <p:spPr>
          <a:xfrm>
            <a:off x="7264113" y="3205313"/>
            <a:ext cx="2572596" cy="4918"/>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ACD838AC-888E-4A60-B226-3E9796122F79}"/>
              </a:ext>
            </a:extLst>
          </p:cNvPr>
          <p:cNvCxnSpPr>
            <a:cxnSpLocks/>
          </p:cNvCxnSpPr>
          <p:nvPr/>
        </p:nvCxnSpPr>
        <p:spPr>
          <a:xfrm>
            <a:off x="7304887" y="3310944"/>
            <a:ext cx="2077431" cy="2012428"/>
          </a:xfrm>
          <a:prstGeom prst="straightConnector1">
            <a:avLst/>
          </a:prstGeom>
          <a:ln w="28575">
            <a:prstDash val="sysDot"/>
            <a:headEnd type="triangle"/>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A85A20E5-D97F-41E5-97BF-13D0F7B798C7}"/>
              </a:ext>
            </a:extLst>
          </p:cNvPr>
          <p:cNvCxnSpPr>
            <a:cxnSpLocks/>
          </p:cNvCxnSpPr>
          <p:nvPr/>
        </p:nvCxnSpPr>
        <p:spPr>
          <a:xfrm>
            <a:off x="6149012" y="4477860"/>
            <a:ext cx="4917" cy="1246239"/>
          </a:xfrm>
          <a:prstGeom prst="straightConnector1">
            <a:avLst/>
          </a:prstGeom>
          <a:ln w="28575">
            <a:prstDash val="solid"/>
            <a:headEnd type="triangle"/>
            <a:tailEnd type="triangle"/>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D752515B-7DE0-472C-BF58-9B37DB1E9FBD}"/>
              </a:ext>
            </a:extLst>
          </p:cNvPr>
          <p:cNvSpPr txBox="1"/>
          <p:nvPr/>
        </p:nvSpPr>
        <p:spPr>
          <a:xfrm>
            <a:off x="2568818" y="2644220"/>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err="1">
                <a:ea typeface="+mn-lt"/>
                <a:cs typeface="+mn-lt"/>
              </a:rPr>
              <a:t>Subs_Mgmt</a:t>
            </a:r>
            <a:endParaRPr lang="en-US" dirty="0" err="1"/>
          </a:p>
        </p:txBody>
      </p:sp>
      <p:sp>
        <p:nvSpPr>
          <p:cNvPr id="39" name="TextBox 38">
            <a:extLst>
              <a:ext uri="{FF2B5EF4-FFF2-40B4-BE49-F238E27FC236}">
                <a16:creationId xmlns:a16="http://schemas.microsoft.com/office/drawing/2014/main" id="{7931793A-E60E-493F-8E41-8D9C5730AA25}"/>
              </a:ext>
            </a:extLst>
          </p:cNvPr>
          <p:cNvSpPr txBox="1"/>
          <p:nvPr/>
        </p:nvSpPr>
        <p:spPr>
          <a:xfrm>
            <a:off x="2573135" y="3394925"/>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t>latest-data </a:t>
            </a:r>
            <a:endParaRPr lang="en-US" sz="2000" dirty="0">
              <a:cs typeface="Calibri"/>
            </a:endParaRPr>
          </a:p>
        </p:txBody>
      </p:sp>
      <p:sp>
        <p:nvSpPr>
          <p:cNvPr id="40" name="TextBox 39">
            <a:extLst>
              <a:ext uri="{FF2B5EF4-FFF2-40B4-BE49-F238E27FC236}">
                <a16:creationId xmlns:a16="http://schemas.microsoft.com/office/drawing/2014/main" id="{140BBB96-A7EA-43FD-BA9A-3944A1FA93A9}"/>
              </a:ext>
            </a:extLst>
          </p:cNvPr>
          <p:cNvSpPr txBox="1"/>
          <p:nvPr/>
        </p:nvSpPr>
        <p:spPr>
          <a:xfrm>
            <a:off x="5651694" y="4863120"/>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t>Historical</a:t>
            </a:r>
            <a:endParaRPr lang="en-US" dirty="0"/>
          </a:p>
          <a:p>
            <a:pPr algn="ctr"/>
            <a:r>
              <a:rPr lang="en-US" sz="2000" dirty="0">
                <a:cs typeface="Calibri"/>
              </a:rPr>
              <a:t>Data Retrieval</a:t>
            </a:r>
          </a:p>
        </p:txBody>
      </p:sp>
      <p:sp>
        <p:nvSpPr>
          <p:cNvPr id="41" name="TextBox 40">
            <a:extLst>
              <a:ext uri="{FF2B5EF4-FFF2-40B4-BE49-F238E27FC236}">
                <a16:creationId xmlns:a16="http://schemas.microsoft.com/office/drawing/2014/main" id="{66C034A0-1E1F-425B-BECC-7061DE2DE249}"/>
              </a:ext>
            </a:extLst>
          </p:cNvPr>
          <p:cNvSpPr txBox="1"/>
          <p:nvPr/>
        </p:nvSpPr>
        <p:spPr>
          <a:xfrm>
            <a:off x="8759152" y="4418674"/>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ea typeface="+mn-lt"/>
                <a:cs typeface="+mn-lt"/>
              </a:rPr>
              <a:t>resource id validation, TIP</a:t>
            </a:r>
            <a:endParaRPr lang="en-US" dirty="0"/>
          </a:p>
        </p:txBody>
      </p:sp>
      <p:cxnSp>
        <p:nvCxnSpPr>
          <p:cNvPr id="42" name="Straight Arrow Connector 41">
            <a:extLst>
              <a:ext uri="{FF2B5EF4-FFF2-40B4-BE49-F238E27FC236}">
                <a16:creationId xmlns:a16="http://schemas.microsoft.com/office/drawing/2014/main" id="{AA45C832-B36C-4C84-8D26-15F10F93F4CB}"/>
              </a:ext>
            </a:extLst>
          </p:cNvPr>
          <p:cNvCxnSpPr>
            <a:cxnSpLocks/>
          </p:cNvCxnSpPr>
          <p:nvPr/>
        </p:nvCxnSpPr>
        <p:spPr>
          <a:xfrm>
            <a:off x="2459593" y="3267097"/>
            <a:ext cx="2250058" cy="4918"/>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4BFDE2E2-E560-453D-92D7-9D98758698D9}"/>
              </a:ext>
            </a:extLst>
          </p:cNvPr>
          <p:cNvSpPr txBox="1"/>
          <p:nvPr/>
        </p:nvSpPr>
        <p:spPr>
          <a:xfrm>
            <a:off x="3581937" y="4863120"/>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t>Data</a:t>
            </a:r>
          </a:p>
          <a:p>
            <a:pPr algn="ctr"/>
            <a:r>
              <a:rPr lang="en-US" sz="2000" dirty="0">
                <a:cs typeface="Calibri"/>
              </a:rPr>
              <a:t>Insertion</a:t>
            </a:r>
          </a:p>
        </p:txBody>
      </p:sp>
      <p:cxnSp>
        <p:nvCxnSpPr>
          <p:cNvPr id="44" name="Straight Arrow Connector 43">
            <a:extLst>
              <a:ext uri="{FF2B5EF4-FFF2-40B4-BE49-F238E27FC236}">
                <a16:creationId xmlns:a16="http://schemas.microsoft.com/office/drawing/2014/main" id="{FAC4F50F-3876-423F-9755-66F902E86520}"/>
              </a:ext>
            </a:extLst>
          </p:cNvPr>
          <p:cNvCxnSpPr>
            <a:cxnSpLocks/>
          </p:cNvCxnSpPr>
          <p:nvPr/>
        </p:nvCxnSpPr>
        <p:spPr>
          <a:xfrm>
            <a:off x="5891579" y="4477860"/>
            <a:ext cx="4917" cy="1246239"/>
          </a:xfrm>
          <a:prstGeom prst="straightConnector1">
            <a:avLst/>
          </a:prstGeom>
          <a:ln w="28575">
            <a:prstDash val="solid"/>
            <a:headEnd type="triangle"/>
            <a:tailEnd type="triangle"/>
          </a:ln>
        </p:spPr>
        <p:style>
          <a:lnRef idx="1">
            <a:schemeClr val="dk1"/>
          </a:lnRef>
          <a:fillRef idx="0">
            <a:schemeClr val="dk1"/>
          </a:fillRef>
          <a:effectRef idx="0">
            <a:schemeClr val="dk1"/>
          </a:effectRef>
          <a:fontRef idx="minor">
            <a:schemeClr val="tx1"/>
          </a:fontRef>
        </p:style>
      </p:cxnSp>
      <p:sp>
        <p:nvSpPr>
          <p:cNvPr id="45" name="Rectangle 44">
            <a:extLst>
              <a:ext uri="{FF2B5EF4-FFF2-40B4-BE49-F238E27FC236}">
                <a16:creationId xmlns:a16="http://schemas.microsoft.com/office/drawing/2014/main" id="{6694A5D4-ED3B-4685-B4ED-112592DA3AD9}"/>
              </a:ext>
            </a:extLst>
          </p:cNvPr>
          <p:cNvSpPr/>
          <p:nvPr/>
        </p:nvSpPr>
        <p:spPr>
          <a:xfrm>
            <a:off x="655678" y="4836950"/>
            <a:ext cx="1463955" cy="1332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46" name="Graphic 8" descr="Security camera with solid fill">
            <a:extLst>
              <a:ext uri="{FF2B5EF4-FFF2-40B4-BE49-F238E27FC236}">
                <a16:creationId xmlns:a16="http://schemas.microsoft.com/office/drawing/2014/main" id="{671955AE-30D8-4192-94C0-2633258D48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5656" y="5041812"/>
            <a:ext cx="475112" cy="430163"/>
          </a:xfrm>
          <a:prstGeom prst="rect">
            <a:avLst/>
          </a:prstGeom>
        </p:spPr>
      </p:pic>
      <p:pic>
        <p:nvPicPr>
          <p:cNvPr id="47" name="Graphic 11" descr="High voltage with solid fill">
            <a:extLst>
              <a:ext uri="{FF2B5EF4-FFF2-40B4-BE49-F238E27FC236}">
                <a16:creationId xmlns:a16="http://schemas.microsoft.com/office/drawing/2014/main" id="{5D846677-CADF-4668-8DB2-9AB166DA0D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39269" y="5244384"/>
            <a:ext cx="427355" cy="450531"/>
          </a:xfrm>
          <a:prstGeom prst="rect">
            <a:avLst/>
          </a:prstGeom>
        </p:spPr>
      </p:pic>
      <p:pic>
        <p:nvPicPr>
          <p:cNvPr id="48" name="Graphic 16" descr="Handwashing with solid fill">
            <a:extLst>
              <a:ext uri="{FF2B5EF4-FFF2-40B4-BE49-F238E27FC236}">
                <a16:creationId xmlns:a16="http://schemas.microsoft.com/office/drawing/2014/main" id="{166D32EF-5780-4FCB-A39B-B8583C031B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6527" y="5302017"/>
            <a:ext cx="415063" cy="393293"/>
          </a:xfrm>
          <a:prstGeom prst="rect">
            <a:avLst/>
          </a:prstGeom>
        </p:spPr>
      </p:pic>
      <p:pic>
        <p:nvPicPr>
          <p:cNvPr id="49" name="Graphic 35" descr="Thermometer with solid fill">
            <a:extLst>
              <a:ext uri="{FF2B5EF4-FFF2-40B4-BE49-F238E27FC236}">
                <a16:creationId xmlns:a16="http://schemas.microsoft.com/office/drawing/2014/main" id="{527E0C9A-2D1F-4DB8-858C-28E7CAC67D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51752" y="4996865"/>
            <a:ext cx="422087" cy="370117"/>
          </a:xfrm>
          <a:prstGeom prst="rect">
            <a:avLst/>
          </a:prstGeom>
        </p:spPr>
      </p:pic>
      <p:pic>
        <p:nvPicPr>
          <p:cNvPr id="50" name="Graphic 36" descr="Rain with solid fill">
            <a:extLst>
              <a:ext uri="{FF2B5EF4-FFF2-40B4-BE49-F238E27FC236}">
                <a16:creationId xmlns:a16="http://schemas.microsoft.com/office/drawing/2014/main" id="{A145EC58-B304-4719-8612-09C095D73D6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90426" y="4793547"/>
            <a:ext cx="495477" cy="506364"/>
          </a:xfrm>
          <a:prstGeom prst="rect">
            <a:avLst/>
          </a:prstGeom>
        </p:spPr>
      </p:pic>
      <p:sp>
        <p:nvSpPr>
          <p:cNvPr id="51" name="TextBox 9">
            <a:extLst>
              <a:ext uri="{FF2B5EF4-FFF2-40B4-BE49-F238E27FC236}">
                <a16:creationId xmlns:a16="http://schemas.microsoft.com/office/drawing/2014/main" id="{59555FEE-217E-4E7A-9ABC-4BAF7288288B}"/>
              </a:ext>
            </a:extLst>
          </p:cNvPr>
          <p:cNvSpPr txBox="1"/>
          <p:nvPr/>
        </p:nvSpPr>
        <p:spPr>
          <a:xfrm>
            <a:off x="657535" y="5702052"/>
            <a:ext cx="1458289" cy="446276"/>
          </a:xfrm>
          <a:prstGeom prst="rect">
            <a:avLst/>
          </a:prstGeom>
          <a:noFill/>
        </p:spPr>
        <p:txBody>
          <a:bodyPr rot="0" spcFirstLastPara="0" vert="horz" wrap="square" lIns="45720" tIns="22860" rIns="45720" bIns="2286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300" b="1">
                <a:latin typeface="Arial"/>
                <a:cs typeface="Arial"/>
              </a:rPr>
              <a:t>IIIT-H Monitoring Node</a:t>
            </a:r>
            <a:endParaRPr lang="en-US" sz="1300">
              <a:cs typeface="Calibri"/>
            </a:endParaRPr>
          </a:p>
        </p:txBody>
      </p:sp>
      <p:cxnSp>
        <p:nvCxnSpPr>
          <p:cNvPr id="52" name="Straight Arrow Connector 51">
            <a:extLst>
              <a:ext uri="{FF2B5EF4-FFF2-40B4-BE49-F238E27FC236}">
                <a16:creationId xmlns:a16="http://schemas.microsoft.com/office/drawing/2014/main" id="{96A1FB24-05FC-4A22-9AC3-AB5C7CED96D7}"/>
              </a:ext>
            </a:extLst>
          </p:cNvPr>
          <p:cNvCxnSpPr>
            <a:cxnSpLocks/>
          </p:cNvCxnSpPr>
          <p:nvPr/>
        </p:nvCxnSpPr>
        <p:spPr>
          <a:xfrm>
            <a:off x="1391660" y="3612887"/>
            <a:ext cx="4917" cy="1246239"/>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68215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79295-42F8-40CF-8AF2-421D597B2933}"/>
              </a:ext>
            </a:extLst>
          </p:cNvPr>
          <p:cNvSpPr>
            <a:spLocks noGrp="1"/>
          </p:cNvSpPr>
          <p:nvPr>
            <p:ph type="title"/>
          </p:nvPr>
        </p:nvSpPr>
        <p:spPr/>
        <p:txBody>
          <a:bodyPr/>
          <a:lstStyle/>
          <a:p>
            <a:r>
              <a:rPr lang="en-US" sz="4400" b="1" dirty="0">
                <a:latin typeface="+mj-lt"/>
              </a:rPr>
              <a:t>Present Deployment</a:t>
            </a:r>
            <a:endParaRPr lang="en-IN" dirty="0"/>
          </a:p>
        </p:txBody>
      </p:sp>
      <p:sp>
        <p:nvSpPr>
          <p:cNvPr id="5" name="Content Placeholder 4">
            <a:extLst>
              <a:ext uri="{FF2B5EF4-FFF2-40B4-BE49-F238E27FC236}">
                <a16:creationId xmlns:a16="http://schemas.microsoft.com/office/drawing/2014/main" id="{3FFDE189-11AC-4673-945F-14ADF1956CF1}"/>
              </a:ext>
            </a:extLst>
          </p:cNvPr>
          <p:cNvSpPr>
            <a:spLocks noGrp="1"/>
          </p:cNvSpPr>
          <p:nvPr>
            <p:ph idx="1"/>
          </p:nvPr>
        </p:nvSpPr>
        <p:spPr/>
        <p:txBody>
          <a:bodyPr/>
          <a:lstStyle/>
          <a:p>
            <a:endParaRPr lang="en-IN"/>
          </a:p>
        </p:txBody>
      </p:sp>
      <p:pic>
        <p:nvPicPr>
          <p:cNvPr id="7" name="Picture 3" descr="Icon&#10;&#10;Description automatically generated">
            <a:extLst>
              <a:ext uri="{FF2B5EF4-FFF2-40B4-BE49-F238E27FC236}">
                <a16:creationId xmlns:a16="http://schemas.microsoft.com/office/drawing/2014/main" id="{BAC5A08B-96D1-4C1E-BF07-B2B6D1F50EA7}"/>
              </a:ext>
            </a:extLst>
          </p:cNvPr>
          <p:cNvPicPr>
            <a:picLocks noChangeAspect="1"/>
          </p:cNvPicPr>
          <p:nvPr/>
        </p:nvPicPr>
        <p:blipFill>
          <a:blip r:embed="rId3"/>
          <a:stretch>
            <a:fillRect/>
          </a:stretch>
        </p:blipFill>
        <p:spPr>
          <a:xfrm>
            <a:off x="897429" y="2003917"/>
            <a:ext cx="435019" cy="475337"/>
          </a:xfrm>
          <a:prstGeom prst="rect">
            <a:avLst/>
          </a:prstGeom>
        </p:spPr>
      </p:pic>
      <p:pic>
        <p:nvPicPr>
          <p:cNvPr id="9" name="Picture 5" descr="Icon&#10;&#10;Description automatically generated">
            <a:extLst>
              <a:ext uri="{FF2B5EF4-FFF2-40B4-BE49-F238E27FC236}">
                <a16:creationId xmlns:a16="http://schemas.microsoft.com/office/drawing/2014/main" id="{06F80933-B91D-4604-8AD3-274AC22F5646}"/>
              </a:ext>
            </a:extLst>
          </p:cNvPr>
          <p:cNvPicPr>
            <a:picLocks noChangeAspect="1"/>
          </p:cNvPicPr>
          <p:nvPr/>
        </p:nvPicPr>
        <p:blipFill>
          <a:blip r:embed="rId4"/>
          <a:stretch>
            <a:fillRect/>
          </a:stretch>
        </p:blipFill>
        <p:spPr>
          <a:xfrm>
            <a:off x="897626" y="2483038"/>
            <a:ext cx="491778" cy="515395"/>
          </a:xfrm>
          <a:prstGeom prst="rect">
            <a:avLst/>
          </a:prstGeom>
        </p:spPr>
      </p:pic>
      <p:pic>
        <p:nvPicPr>
          <p:cNvPr id="10" name="Picture 6" descr="Icon&#10;&#10;Description automatically generated">
            <a:extLst>
              <a:ext uri="{FF2B5EF4-FFF2-40B4-BE49-F238E27FC236}">
                <a16:creationId xmlns:a16="http://schemas.microsoft.com/office/drawing/2014/main" id="{840EA3ED-8B74-4A4C-8966-4806B4F95659}"/>
              </a:ext>
            </a:extLst>
          </p:cNvPr>
          <p:cNvPicPr>
            <a:picLocks noChangeAspect="1"/>
          </p:cNvPicPr>
          <p:nvPr/>
        </p:nvPicPr>
        <p:blipFill>
          <a:blip r:embed="rId5"/>
          <a:stretch>
            <a:fillRect/>
          </a:stretch>
        </p:blipFill>
        <p:spPr>
          <a:xfrm>
            <a:off x="856981" y="2966856"/>
            <a:ext cx="510437" cy="560280"/>
          </a:xfrm>
          <a:prstGeom prst="rect">
            <a:avLst/>
          </a:prstGeom>
        </p:spPr>
      </p:pic>
      <p:pic>
        <p:nvPicPr>
          <p:cNvPr id="11" name="Picture 7" descr="Icon&#10;&#10;Description automatically generated">
            <a:extLst>
              <a:ext uri="{FF2B5EF4-FFF2-40B4-BE49-F238E27FC236}">
                <a16:creationId xmlns:a16="http://schemas.microsoft.com/office/drawing/2014/main" id="{1F8FB617-F5D3-4656-96D2-630E473054EB}"/>
              </a:ext>
            </a:extLst>
          </p:cNvPr>
          <p:cNvPicPr>
            <a:picLocks noChangeAspect="1"/>
          </p:cNvPicPr>
          <p:nvPr/>
        </p:nvPicPr>
        <p:blipFill>
          <a:blip r:embed="rId6"/>
          <a:stretch>
            <a:fillRect/>
          </a:stretch>
        </p:blipFill>
        <p:spPr>
          <a:xfrm>
            <a:off x="870158" y="3466264"/>
            <a:ext cx="473642" cy="480035"/>
          </a:xfrm>
          <a:prstGeom prst="rect">
            <a:avLst/>
          </a:prstGeom>
        </p:spPr>
      </p:pic>
      <p:pic>
        <p:nvPicPr>
          <p:cNvPr id="12" name="Picture 8" descr="A picture containing pool ball, clipart, wheel&#10;&#10;Description automatically generated">
            <a:extLst>
              <a:ext uri="{FF2B5EF4-FFF2-40B4-BE49-F238E27FC236}">
                <a16:creationId xmlns:a16="http://schemas.microsoft.com/office/drawing/2014/main" id="{5E3DD156-1444-4EBE-AA85-F7FBB67A8B1F}"/>
              </a:ext>
            </a:extLst>
          </p:cNvPr>
          <p:cNvPicPr>
            <a:picLocks noChangeAspect="1"/>
          </p:cNvPicPr>
          <p:nvPr/>
        </p:nvPicPr>
        <p:blipFill>
          <a:blip r:embed="rId7"/>
          <a:stretch>
            <a:fillRect/>
          </a:stretch>
        </p:blipFill>
        <p:spPr>
          <a:xfrm>
            <a:off x="847455" y="3931033"/>
            <a:ext cx="487734" cy="542143"/>
          </a:xfrm>
          <a:prstGeom prst="rect">
            <a:avLst/>
          </a:prstGeom>
        </p:spPr>
      </p:pic>
      <p:pic>
        <p:nvPicPr>
          <p:cNvPr id="13" name="Picture 9" descr="Icon&#10;&#10;Description automatically generated">
            <a:extLst>
              <a:ext uri="{FF2B5EF4-FFF2-40B4-BE49-F238E27FC236}">
                <a16:creationId xmlns:a16="http://schemas.microsoft.com/office/drawing/2014/main" id="{9FB00A83-1964-4F4D-923E-A92600B06F44}"/>
              </a:ext>
            </a:extLst>
          </p:cNvPr>
          <p:cNvPicPr>
            <a:picLocks noChangeAspect="1"/>
          </p:cNvPicPr>
          <p:nvPr/>
        </p:nvPicPr>
        <p:blipFill>
          <a:blip r:embed="rId8"/>
          <a:stretch>
            <a:fillRect/>
          </a:stretch>
        </p:blipFill>
        <p:spPr>
          <a:xfrm>
            <a:off x="847457" y="4441795"/>
            <a:ext cx="477295" cy="407880"/>
          </a:xfrm>
          <a:prstGeom prst="rect">
            <a:avLst/>
          </a:prstGeom>
        </p:spPr>
      </p:pic>
      <p:pic>
        <p:nvPicPr>
          <p:cNvPr id="14" name="Picture 10" descr="Icon&#10;&#10;Description automatically generated">
            <a:extLst>
              <a:ext uri="{FF2B5EF4-FFF2-40B4-BE49-F238E27FC236}">
                <a16:creationId xmlns:a16="http://schemas.microsoft.com/office/drawing/2014/main" id="{6917EA9C-4AFE-42CA-A60B-6201CA209255}"/>
              </a:ext>
            </a:extLst>
          </p:cNvPr>
          <p:cNvPicPr>
            <a:picLocks noChangeAspect="1"/>
          </p:cNvPicPr>
          <p:nvPr/>
        </p:nvPicPr>
        <p:blipFill>
          <a:blip r:embed="rId9"/>
          <a:stretch>
            <a:fillRect/>
          </a:stretch>
        </p:blipFill>
        <p:spPr>
          <a:xfrm>
            <a:off x="902388" y="4850718"/>
            <a:ext cx="377870" cy="362473"/>
          </a:xfrm>
          <a:prstGeom prst="rect">
            <a:avLst/>
          </a:prstGeom>
        </p:spPr>
      </p:pic>
      <p:pic>
        <p:nvPicPr>
          <p:cNvPr id="15" name="Picture 11" descr="A picture containing text, clipart&#10;&#10;Description automatically generated">
            <a:extLst>
              <a:ext uri="{FF2B5EF4-FFF2-40B4-BE49-F238E27FC236}">
                <a16:creationId xmlns:a16="http://schemas.microsoft.com/office/drawing/2014/main" id="{D33150AA-902D-489C-A62A-3C9256466CC1}"/>
              </a:ext>
            </a:extLst>
          </p:cNvPr>
          <p:cNvPicPr>
            <a:picLocks noChangeAspect="1"/>
          </p:cNvPicPr>
          <p:nvPr/>
        </p:nvPicPr>
        <p:blipFill>
          <a:blip r:embed="rId10"/>
          <a:stretch>
            <a:fillRect/>
          </a:stretch>
        </p:blipFill>
        <p:spPr>
          <a:xfrm>
            <a:off x="858807" y="5280518"/>
            <a:ext cx="485906" cy="463203"/>
          </a:xfrm>
          <a:prstGeom prst="rect">
            <a:avLst/>
          </a:prstGeom>
        </p:spPr>
      </p:pic>
      <p:pic>
        <p:nvPicPr>
          <p:cNvPr id="16" name="Picture 12" descr="Icon&#10;&#10;Description automatically generated">
            <a:extLst>
              <a:ext uri="{FF2B5EF4-FFF2-40B4-BE49-F238E27FC236}">
                <a16:creationId xmlns:a16="http://schemas.microsoft.com/office/drawing/2014/main" id="{E99D585C-4295-4A0D-92F2-56D898C0A811}"/>
              </a:ext>
            </a:extLst>
          </p:cNvPr>
          <p:cNvPicPr>
            <a:picLocks noChangeAspect="1"/>
          </p:cNvPicPr>
          <p:nvPr/>
        </p:nvPicPr>
        <p:blipFill>
          <a:blip r:embed="rId11"/>
          <a:stretch>
            <a:fillRect/>
          </a:stretch>
        </p:blipFill>
        <p:spPr>
          <a:xfrm>
            <a:off x="874009" y="5752265"/>
            <a:ext cx="445067" cy="438281"/>
          </a:xfrm>
          <a:prstGeom prst="rect">
            <a:avLst/>
          </a:prstGeom>
        </p:spPr>
      </p:pic>
      <p:sp>
        <p:nvSpPr>
          <p:cNvPr id="17" name="TextBox 16">
            <a:extLst>
              <a:ext uri="{FF2B5EF4-FFF2-40B4-BE49-F238E27FC236}">
                <a16:creationId xmlns:a16="http://schemas.microsoft.com/office/drawing/2014/main" id="{DAF56BCE-4B37-4107-8024-F3F754032CF6}"/>
              </a:ext>
            </a:extLst>
          </p:cNvPr>
          <p:cNvSpPr txBox="1"/>
          <p:nvPr/>
        </p:nvSpPr>
        <p:spPr>
          <a:xfrm>
            <a:off x="1410736" y="2058066"/>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Air Quality Monitoring</a:t>
            </a:r>
            <a:endParaRPr lang="en-US" sz="1600">
              <a:cs typeface="Calibri"/>
            </a:endParaRPr>
          </a:p>
        </p:txBody>
      </p:sp>
      <p:sp>
        <p:nvSpPr>
          <p:cNvPr id="18" name="TextBox 17">
            <a:extLst>
              <a:ext uri="{FF2B5EF4-FFF2-40B4-BE49-F238E27FC236}">
                <a16:creationId xmlns:a16="http://schemas.microsoft.com/office/drawing/2014/main" id="{7BCD11C4-F4DB-4ACA-9469-00CB3604EE4F}"/>
              </a:ext>
            </a:extLst>
          </p:cNvPr>
          <p:cNvSpPr txBox="1"/>
          <p:nvPr/>
        </p:nvSpPr>
        <p:spPr>
          <a:xfrm>
            <a:off x="1400297" y="2559107"/>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Water Distribution Monitoring</a:t>
            </a:r>
            <a:endParaRPr lang="en-US" sz="1600">
              <a:cs typeface="Calibri"/>
            </a:endParaRPr>
          </a:p>
        </p:txBody>
      </p:sp>
      <p:sp>
        <p:nvSpPr>
          <p:cNvPr id="19" name="TextBox 18">
            <a:extLst>
              <a:ext uri="{FF2B5EF4-FFF2-40B4-BE49-F238E27FC236}">
                <a16:creationId xmlns:a16="http://schemas.microsoft.com/office/drawing/2014/main" id="{16A0B618-170C-4800-B285-14CFD9456F78}"/>
              </a:ext>
            </a:extLst>
          </p:cNvPr>
          <p:cNvSpPr txBox="1"/>
          <p:nvPr/>
        </p:nvSpPr>
        <p:spPr>
          <a:xfrm>
            <a:off x="1400296" y="3602942"/>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Water Flow Monitoring</a:t>
            </a:r>
            <a:endParaRPr lang="en-US" sz="1600">
              <a:cs typeface="Calibri"/>
            </a:endParaRPr>
          </a:p>
        </p:txBody>
      </p:sp>
      <p:sp>
        <p:nvSpPr>
          <p:cNvPr id="20" name="TextBox 19">
            <a:extLst>
              <a:ext uri="{FF2B5EF4-FFF2-40B4-BE49-F238E27FC236}">
                <a16:creationId xmlns:a16="http://schemas.microsoft.com/office/drawing/2014/main" id="{04A0EC5A-9567-4D90-BD7E-588940E6C12E}"/>
              </a:ext>
            </a:extLst>
          </p:cNvPr>
          <p:cNvSpPr txBox="1"/>
          <p:nvPr/>
        </p:nvSpPr>
        <p:spPr>
          <a:xfrm>
            <a:off x="1400297" y="4030916"/>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Solar</a:t>
            </a:r>
            <a:endParaRPr lang="en-US"/>
          </a:p>
        </p:txBody>
      </p:sp>
      <p:sp>
        <p:nvSpPr>
          <p:cNvPr id="21" name="TextBox 20">
            <a:extLst>
              <a:ext uri="{FF2B5EF4-FFF2-40B4-BE49-F238E27FC236}">
                <a16:creationId xmlns:a16="http://schemas.microsoft.com/office/drawing/2014/main" id="{817D261A-DA6F-4914-AFD1-0E9332431728}"/>
              </a:ext>
            </a:extLst>
          </p:cNvPr>
          <p:cNvSpPr txBox="1"/>
          <p:nvPr/>
        </p:nvSpPr>
        <p:spPr>
          <a:xfrm>
            <a:off x="1400296" y="4438010"/>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Weather</a:t>
            </a:r>
            <a:endParaRPr lang="en-US"/>
          </a:p>
        </p:txBody>
      </p:sp>
      <p:sp>
        <p:nvSpPr>
          <p:cNvPr id="22" name="TextBox 21">
            <a:extLst>
              <a:ext uri="{FF2B5EF4-FFF2-40B4-BE49-F238E27FC236}">
                <a16:creationId xmlns:a16="http://schemas.microsoft.com/office/drawing/2014/main" id="{AECDF48E-C663-4896-AEC9-05C6190322E0}"/>
              </a:ext>
            </a:extLst>
          </p:cNvPr>
          <p:cNvSpPr txBox="1"/>
          <p:nvPr/>
        </p:nvSpPr>
        <p:spPr>
          <a:xfrm>
            <a:off x="1400296" y="4865983"/>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Energy</a:t>
            </a:r>
            <a:endParaRPr lang="en-US"/>
          </a:p>
        </p:txBody>
      </p:sp>
      <p:sp>
        <p:nvSpPr>
          <p:cNvPr id="23" name="TextBox 22">
            <a:extLst>
              <a:ext uri="{FF2B5EF4-FFF2-40B4-BE49-F238E27FC236}">
                <a16:creationId xmlns:a16="http://schemas.microsoft.com/office/drawing/2014/main" id="{F48F5BBA-A93E-4979-B494-20D82E20C716}"/>
              </a:ext>
            </a:extLst>
          </p:cNvPr>
          <p:cNvSpPr txBox="1"/>
          <p:nvPr/>
        </p:nvSpPr>
        <p:spPr>
          <a:xfrm>
            <a:off x="1337666" y="5377462"/>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Crowd Monitoring</a:t>
            </a:r>
            <a:endParaRPr lang="en-US"/>
          </a:p>
        </p:txBody>
      </p:sp>
      <p:sp>
        <p:nvSpPr>
          <p:cNvPr id="24" name="TextBox 23">
            <a:extLst>
              <a:ext uri="{FF2B5EF4-FFF2-40B4-BE49-F238E27FC236}">
                <a16:creationId xmlns:a16="http://schemas.microsoft.com/office/drawing/2014/main" id="{A325BF99-B01E-43A5-9119-7401317BBCCC}"/>
              </a:ext>
            </a:extLst>
          </p:cNvPr>
          <p:cNvSpPr txBox="1"/>
          <p:nvPr/>
        </p:nvSpPr>
        <p:spPr>
          <a:xfrm>
            <a:off x="1400296" y="5794996"/>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Smart Room AC</a:t>
            </a:r>
            <a:endParaRPr lang="en-US"/>
          </a:p>
        </p:txBody>
      </p:sp>
      <p:sp>
        <p:nvSpPr>
          <p:cNvPr id="25" name="TextBox 24">
            <a:extLst>
              <a:ext uri="{FF2B5EF4-FFF2-40B4-BE49-F238E27FC236}">
                <a16:creationId xmlns:a16="http://schemas.microsoft.com/office/drawing/2014/main" id="{C62A5660-F272-4967-A99B-A5CC64AEDA02}"/>
              </a:ext>
            </a:extLst>
          </p:cNvPr>
          <p:cNvSpPr txBox="1"/>
          <p:nvPr/>
        </p:nvSpPr>
        <p:spPr>
          <a:xfrm>
            <a:off x="1400296" y="3082094"/>
            <a:ext cx="349476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Smart Room Air Quality Monitoring</a:t>
            </a:r>
            <a:endParaRPr lang="en-US" sz="1600" dirty="0">
              <a:cs typeface="Calibri"/>
            </a:endParaRPr>
          </a:p>
        </p:txBody>
      </p:sp>
      <p:pic>
        <p:nvPicPr>
          <p:cNvPr id="26" name="Content Placeholder 4">
            <a:extLst>
              <a:ext uri="{FF2B5EF4-FFF2-40B4-BE49-F238E27FC236}">
                <a16:creationId xmlns:a16="http://schemas.microsoft.com/office/drawing/2014/main" id="{DDE0091C-903D-4D63-A9B3-9573AF5E6375}"/>
              </a:ext>
            </a:extLst>
          </p:cNvPr>
          <p:cNvPicPr>
            <a:picLocks noChangeAspect="1"/>
          </p:cNvPicPr>
          <p:nvPr/>
        </p:nvPicPr>
        <p:blipFill>
          <a:blip r:embed="rId12"/>
          <a:stretch>
            <a:fillRect/>
          </a:stretch>
        </p:blipFill>
        <p:spPr bwMode="auto">
          <a:xfrm>
            <a:off x="4973345" y="1427020"/>
            <a:ext cx="6617043" cy="5028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922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79295-42F8-40CF-8AF2-421D597B2933}"/>
              </a:ext>
            </a:extLst>
          </p:cNvPr>
          <p:cNvSpPr>
            <a:spLocks noGrp="1"/>
          </p:cNvSpPr>
          <p:nvPr>
            <p:ph type="title"/>
          </p:nvPr>
        </p:nvSpPr>
        <p:spPr/>
        <p:txBody>
          <a:bodyPr/>
          <a:lstStyle/>
          <a:p>
            <a:r>
              <a:rPr lang="en-US" sz="4400" b="1" dirty="0">
                <a:latin typeface="+mj-lt"/>
              </a:rPr>
              <a:t>Air Quality</a:t>
            </a:r>
            <a:endParaRPr lang="en-IN" dirty="0"/>
          </a:p>
        </p:txBody>
      </p:sp>
      <p:sp>
        <p:nvSpPr>
          <p:cNvPr id="5" name="Content Placeholder 4">
            <a:extLst>
              <a:ext uri="{FF2B5EF4-FFF2-40B4-BE49-F238E27FC236}">
                <a16:creationId xmlns:a16="http://schemas.microsoft.com/office/drawing/2014/main" id="{3FFDE189-11AC-4673-945F-14ADF1956CF1}"/>
              </a:ext>
            </a:extLst>
          </p:cNvPr>
          <p:cNvSpPr>
            <a:spLocks noGrp="1"/>
          </p:cNvSpPr>
          <p:nvPr>
            <p:ph idx="1"/>
          </p:nvPr>
        </p:nvSpPr>
        <p:spPr/>
        <p:txBody>
          <a:bodyPr/>
          <a:lstStyle/>
          <a:p>
            <a:endParaRPr lang="en-IN"/>
          </a:p>
        </p:txBody>
      </p:sp>
      <p:pic>
        <p:nvPicPr>
          <p:cNvPr id="27" name="Picture 26" descr="Diagram&#10;&#10;Description automatically generated">
            <a:extLst>
              <a:ext uri="{FF2B5EF4-FFF2-40B4-BE49-F238E27FC236}">
                <a16:creationId xmlns:a16="http://schemas.microsoft.com/office/drawing/2014/main" id="{F904A6DD-C511-4200-9873-83DD2BB4A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042" y="2324559"/>
            <a:ext cx="10453911" cy="3668232"/>
          </a:xfrm>
          <a:prstGeom prst="rect">
            <a:avLst/>
          </a:prstGeom>
        </p:spPr>
      </p:pic>
    </p:spTree>
    <p:extLst>
      <p:ext uri="{BB962C8B-B14F-4D97-AF65-F5344CB8AC3E}">
        <p14:creationId xmlns:p14="http://schemas.microsoft.com/office/powerpoint/2010/main" val="105671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79295-42F8-40CF-8AF2-421D597B2933}"/>
              </a:ext>
            </a:extLst>
          </p:cNvPr>
          <p:cNvSpPr>
            <a:spLocks noGrp="1"/>
          </p:cNvSpPr>
          <p:nvPr>
            <p:ph type="title"/>
          </p:nvPr>
        </p:nvSpPr>
        <p:spPr/>
        <p:txBody>
          <a:bodyPr/>
          <a:lstStyle/>
          <a:p>
            <a:r>
              <a:rPr lang="en-US" sz="4400" b="1" dirty="0">
                <a:latin typeface="+mj-lt"/>
              </a:rPr>
              <a:t>Deployed Nodes</a:t>
            </a:r>
            <a:endParaRPr lang="en-IN" dirty="0"/>
          </a:p>
        </p:txBody>
      </p:sp>
      <p:sp>
        <p:nvSpPr>
          <p:cNvPr id="5" name="Content Placeholder 4">
            <a:extLst>
              <a:ext uri="{FF2B5EF4-FFF2-40B4-BE49-F238E27FC236}">
                <a16:creationId xmlns:a16="http://schemas.microsoft.com/office/drawing/2014/main" id="{3FFDE189-11AC-4673-945F-14ADF1956CF1}"/>
              </a:ext>
            </a:extLst>
          </p:cNvPr>
          <p:cNvSpPr>
            <a:spLocks noGrp="1"/>
          </p:cNvSpPr>
          <p:nvPr>
            <p:ph idx="1"/>
          </p:nvPr>
        </p:nvSpPr>
        <p:spPr/>
        <p:txBody>
          <a:bodyPr/>
          <a:lstStyle/>
          <a:p>
            <a:endParaRPr lang="en-IN"/>
          </a:p>
        </p:txBody>
      </p:sp>
      <p:pic>
        <p:nvPicPr>
          <p:cNvPr id="6" name="Picture 5">
            <a:extLst>
              <a:ext uri="{FF2B5EF4-FFF2-40B4-BE49-F238E27FC236}">
                <a16:creationId xmlns:a16="http://schemas.microsoft.com/office/drawing/2014/main" id="{24E7440C-C464-4629-9194-088DA582E6AF}"/>
              </a:ext>
            </a:extLst>
          </p:cNvPr>
          <p:cNvPicPr/>
          <p:nvPr/>
        </p:nvPicPr>
        <p:blipFill>
          <a:blip r:embed="rId3"/>
          <a:stretch>
            <a:fillRect/>
          </a:stretch>
        </p:blipFill>
        <p:spPr>
          <a:xfrm>
            <a:off x="1739615" y="1691461"/>
            <a:ext cx="1662430" cy="1994535"/>
          </a:xfrm>
          <a:prstGeom prst="rect">
            <a:avLst/>
          </a:prstGeom>
        </p:spPr>
      </p:pic>
      <p:pic>
        <p:nvPicPr>
          <p:cNvPr id="7" name="Picture 6">
            <a:extLst>
              <a:ext uri="{FF2B5EF4-FFF2-40B4-BE49-F238E27FC236}">
                <a16:creationId xmlns:a16="http://schemas.microsoft.com/office/drawing/2014/main" id="{84BF0158-CD44-40C2-AC86-7157B5487079}"/>
              </a:ext>
            </a:extLst>
          </p:cNvPr>
          <p:cNvPicPr/>
          <p:nvPr/>
        </p:nvPicPr>
        <p:blipFill>
          <a:blip r:embed="rId4"/>
          <a:stretch>
            <a:fillRect/>
          </a:stretch>
        </p:blipFill>
        <p:spPr>
          <a:xfrm>
            <a:off x="3706951" y="1733688"/>
            <a:ext cx="1816100" cy="1910080"/>
          </a:xfrm>
          <a:prstGeom prst="rect">
            <a:avLst/>
          </a:prstGeom>
        </p:spPr>
      </p:pic>
      <p:sp>
        <p:nvSpPr>
          <p:cNvPr id="8" name="TextBox 7">
            <a:extLst>
              <a:ext uri="{FF2B5EF4-FFF2-40B4-BE49-F238E27FC236}">
                <a16:creationId xmlns:a16="http://schemas.microsoft.com/office/drawing/2014/main" id="{E6A062F5-5C84-42BC-8D60-DD72B2223BF0}"/>
              </a:ext>
            </a:extLst>
          </p:cNvPr>
          <p:cNvSpPr txBox="1"/>
          <p:nvPr/>
        </p:nvSpPr>
        <p:spPr>
          <a:xfrm>
            <a:off x="1878928" y="3769798"/>
            <a:ext cx="1312512" cy="276999"/>
          </a:xfrm>
          <a:prstGeom prst="rect">
            <a:avLst/>
          </a:prstGeom>
          <a:noFill/>
        </p:spPr>
        <p:txBody>
          <a:bodyPr wrap="square">
            <a:spAutoFit/>
          </a:bodyPr>
          <a:lstStyle/>
          <a:p>
            <a:r>
              <a:rPr lang="en-US" sz="1200">
                <a:effectLst/>
                <a:latin typeface="Times New Roman" panose="02020603050405020304" pitchFamily="18" charset="0"/>
                <a:ea typeface="Calibri" panose="020F0502020204030204" pitchFamily="34" charset="0"/>
              </a:rPr>
              <a:t>AQ-BN00-00</a:t>
            </a:r>
            <a:endParaRPr lang="en-IN" sz="1200"/>
          </a:p>
        </p:txBody>
      </p:sp>
      <p:sp>
        <p:nvSpPr>
          <p:cNvPr id="9" name="TextBox 8">
            <a:extLst>
              <a:ext uri="{FF2B5EF4-FFF2-40B4-BE49-F238E27FC236}">
                <a16:creationId xmlns:a16="http://schemas.microsoft.com/office/drawing/2014/main" id="{4A6A5B19-0C27-46BB-9B55-046B158BCCC7}"/>
              </a:ext>
            </a:extLst>
          </p:cNvPr>
          <p:cNvSpPr txBox="1"/>
          <p:nvPr/>
        </p:nvSpPr>
        <p:spPr>
          <a:xfrm>
            <a:off x="3960725" y="3769798"/>
            <a:ext cx="1346246" cy="276999"/>
          </a:xfrm>
          <a:prstGeom prst="rect">
            <a:avLst/>
          </a:prstGeom>
          <a:noFill/>
        </p:spPr>
        <p:txBody>
          <a:bodyPr wrap="square">
            <a:spAutoFit/>
          </a:bodyPr>
          <a:lstStyle/>
          <a:p>
            <a:r>
              <a:rPr lang="en-US" sz="1200">
                <a:effectLst/>
                <a:latin typeface="Times New Roman" panose="02020603050405020304" pitchFamily="18" charset="0"/>
                <a:ea typeface="Calibri" panose="020F0502020204030204" pitchFamily="34" charset="0"/>
              </a:rPr>
              <a:t>AQ-MG00-00</a:t>
            </a:r>
            <a:endParaRPr lang="en-IN" sz="1200"/>
          </a:p>
        </p:txBody>
      </p:sp>
      <p:pic>
        <p:nvPicPr>
          <p:cNvPr id="10" name="Picture 9">
            <a:extLst>
              <a:ext uri="{FF2B5EF4-FFF2-40B4-BE49-F238E27FC236}">
                <a16:creationId xmlns:a16="http://schemas.microsoft.com/office/drawing/2014/main" id="{7CC7EFE5-D311-4E47-9262-D2127535486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7957" y="1691461"/>
            <a:ext cx="1800225" cy="2036445"/>
          </a:xfrm>
          <a:prstGeom prst="rect">
            <a:avLst/>
          </a:prstGeom>
          <a:noFill/>
          <a:ln>
            <a:noFill/>
          </a:ln>
        </p:spPr>
      </p:pic>
      <p:sp>
        <p:nvSpPr>
          <p:cNvPr id="11" name="TextBox 10">
            <a:extLst>
              <a:ext uri="{FF2B5EF4-FFF2-40B4-BE49-F238E27FC236}">
                <a16:creationId xmlns:a16="http://schemas.microsoft.com/office/drawing/2014/main" id="{38D14DDD-E2BA-41EE-8085-51D9A10DC3E6}"/>
              </a:ext>
            </a:extLst>
          </p:cNvPr>
          <p:cNvSpPr txBox="1"/>
          <p:nvPr/>
        </p:nvSpPr>
        <p:spPr>
          <a:xfrm>
            <a:off x="6076256" y="3805237"/>
            <a:ext cx="1346246" cy="276999"/>
          </a:xfrm>
          <a:prstGeom prst="rect">
            <a:avLst/>
          </a:prstGeom>
          <a:noFill/>
        </p:spPr>
        <p:txBody>
          <a:bodyPr wrap="square">
            <a:spAutoFit/>
          </a:bodyPr>
          <a:lstStyle/>
          <a:p>
            <a:r>
              <a:rPr lang="en-US" sz="1200">
                <a:effectLst/>
                <a:latin typeface="Times New Roman" panose="02020603050405020304" pitchFamily="18" charset="0"/>
                <a:ea typeface="Calibri" panose="020F0502020204030204" pitchFamily="34" charset="0"/>
              </a:rPr>
              <a:t>AQ-KN00-00</a:t>
            </a:r>
            <a:endParaRPr lang="en-IN" sz="1200"/>
          </a:p>
        </p:txBody>
      </p:sp>
      <p:pic>
        <p:nvPicPr>
          <p:cNvPr id="12" name="Picture 11">
            <a:extLst>
              <a:ext uri="{FF2B5EF4-FFF2-40B4-BE49-F238E27FC236}">
                <a16:creationId xmlns:a16="http://schemas.microsoft.com/office/drawing/2014/main" id="{539D5CAF-7040-4E3E-B3F2-826FDE90525A}"/>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95423" y="1613911"/>
            <a:ext cx="1658671" cy="2155887"/>
          </a:xfrm>
          <a:prstGeom prst="rect">
            <a:avLst/>
          </a:prstGeom>
          <a:noFill/>
          <a:ln>
            <a:noFill/>
          </a:ln>
        </p:spPr>
      </p:pic>
      <p:sp>
        <p:nvSpPr>
          <p:cNvPr id="13" name="TextBox 12">
            <a:extLst>
              <a:ext uri="{FF2B5EF4-FFF2-40B4-BE49-F238E27FC236}">
                <a16:creationId xmlns:a16="http://schemas.microsoft.com/office/drawing/2014/main" id="{D212A6DD-204B-4360-B6B2-EAC68A76AD63}"/>
              </a:ext>
            </a:extLst>
          </p:cNvPr>
          <p:cNvSpPr txBox="1"/>
          <p:nvPr/>
        </p:nvSpPr>
        <p:spPr>
          <a:xfrm>
            <a:off x="8668676" y="3815965"/>
            <a:ext cx="1346246" cy="276999"/>
          </a:xfrm>
          <a:prstGeom prst="rect">
            <a:avLst/>
          </a:prstGeom>
          <a:noFill/>
        </p:spPr>
        <p:txBody>
          <a:bodyPr wrap="square">
            <a:spAutoFit/>
          </a:bodyPr>
          <a:lstStyle/>
          <a:p>
            <a:r>
              <a:rPr lang="en-US" sz="1200">
                <a:effectLst/>
                <a:latin typeface="Times New Roman" panose="02020603050405020304" pitchFamily="18" charset="0"/>
                <a:ea typeface="Calibri" panose="020F0502020204030204" pitchFamily="34" charset="0"/>
              </a:rPr>
              <a:t>AQ-KH00-00</a:t>
            </a:r>
            <a:endParaRPr lang="en-IN" sz="1200"/>
          </a:p>
        </p:txBody>
      </p:sp>
      <p:pic>
        <p:nvPicPr>
          <p:cNvPr id="14" name="Picture 13">
            <a:extLst>
              <a:ext uri="{FF2B5EF4-FFF2-40B4-BE49-F238E27FC236}">
                <a16:creationId xmlns:a16="http://schemas.microsoft.com/office/drawing/2014/main" id="{1371FC5D-4FB6-4487-AD18-C472E2E39A30}"/>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67465" y="4207802"/>
            <a:ext cx="1504919" cy="1994535"/>
          </a:xfrm>
          <a:prstGeom prst="rect">
            <a:avLst/>
          </a:prstGeom>
          <a:noFill/>
          <a:ln>
            <a:noFill/>
          </a:ln>
        </p:spPr>
      </p:pic>
      <p:sp>
        <p:nvSpPr>
          <p:cNvPr id="15" name="TextBox 14">
            <a:extLst>
              <a:ext uri="{FF2B5EF4-FFF2-40B4-BE49-F238E27FC236}">
                <a16:creationId xmlns:a16="http://schemas.microsoft.com/office/drawing/2014/main" id="{8E0A6C0D-FEC2-4066-ADD3-7C6FC211C3F6}"/>
              </a:ext>
            </a:extLst>
          </p:cNvPr>
          <p:cNvSpPr txBox="1"/>
          <p:nvPr/>
        </p:nvSpPr>
        <p:spPr>
          <a:xfrm>
            <a:off x="1924747" y="6295899"/>
            <a:ext cx="1346246" cy="276999"/>
          </a:xfrm>
          <a:prstGeom prst="rect">
            <a:avLst/>
          </a:prstGeom>
          <a:noFill/>
        </p:spPr>
        <p:txBody>
          <a:bodyPr wrap="square">
            <a:spAutoFit/>
          </a:bodyPr>
          <a:lstStyle/>
          <a:p>
            <a:r>
              <a:rPr lang="en-US" sz="1200">
                <a:effectLst/>
                <a:latin typeface="Times New Roman" panose="02020603050405020304" pitchFamily="18" charset="0"/>
                <a:ea typeface="Calibri" panose="020F0502020204030204" pitchFamily="34" charset="0"/>
              </a:rPr>
              <a:t>AQ-PH03-00</a:t>
            </a:r>
            <a:endParaRPr lang="en-IN" sz="1200"/>
          </a:p>
        </p:txBody>
      </p:sp>
      <p:pic>
        <p:nvPicPr>
          <p:cNvPr id="16" name="Picture 15">
            <a:extLst>
              <a:ext uri="{FF2B5EF4-FFF2-40B4-BE49-F238E27FC236}">
                <a16:creationId xmlns:a16="http://schemas.microsoft.com/office/drawing/2014/main" id="{9F56FA59-9460-4CC3-8532-FF2F222D333D}"/>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30668" y="4248523"/>
            <a:ext cx="1693178" cy="1910080"/>
          </a:xfrm>
          <a:prstGeom prst="rect">
            <a:avLst/>
          </a:prstGeom>
          <a:noFill/>
          <a:ln>
            <a:noFill/>
          </a:ln>
        </p:spPr>
      </p:pic>
      <p:sp>
        <p:nvSpPr>
          <p:cNvPr id="17" name="TextBox 16">
            <a:extLst>
              <a:ext uri="{FF2B5EF4-FFF2-40B4-BE49-F238E27FC236}">
                <a16:creationId xmlns:a16="http://schemas.microsoft.com/office/drawing/2014/main" id="{3CC4A740-4E11-4639-92E2-2A192707E9E0}"/>
              </a:ext>
            </a:extLst>
          </p:cNvPr>
          <p:cNvSpPr txBox="1"/>
          <p:nvPr/>
        </p:nvSpPr>
        <p:spPr>
          <a:xfrm>
            <a:off x="3602743" y="6268291"/>
            <a:ext cx="1346246" cy="276999"/>
          </a:xfrm>
          <a:prstGeom prst="rect">
            <a:avLst/>
          </a:prstGeom>
          <a:noFill/>
        </p:spPr>
        <p:txBody>
          <a:bodyPr wrap="square">
            <a:spAutoFit/>
          </a:bodyPr>
          <a:lstStyle/>
          <a:p>
            <a:r>
              <a:rPr lang="en-US" sz="1200">
                <a:effectLst/>
                <a:latin typeface="Times New Roman" panose="02020603050405020304" pitchFamily="18" charset="0"/>
                <a:ea typeface="Calibri" panose="020F0502020204030204" pitchFamily="34" charset="0"/>
              </a:rPr>
              <a:t>AQ-SN00-00</a:t>
            </a:r>
            <a:endParaRPr lang="en-IN" sz="1200"/>
          </a:p>
        </p:txBody>
      </p:sp>
      <p:pic>
        <p:nvPicPr>
          <p:cNvPr id="18" name="Picture 17">
            <a:extLst>
              <a:ext uri="{FF2B5EF4-FFF2-40B4-BE49-F238E27FC236}">
                <a16:creationId xmlns:a16="http://schemas.microsoft.com/office/drawing/2014/main" id="{55708ED1-1F98-4B04-9BF5-E41123F9837D}"/>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44615" y="4270533"/>
            <a:ext cx="1655602" cy="1910080"/>
          </a:xfrm>
          <a:prstGeom prst="rect">
            <a:avLst/>
          </a:prstGeom>
          <a:noFill/>
          <a:ln>
            <a:noFill/>
          </a:ln>
        </p:spPr>
      </p:pic>
      <p:sp>
        <p:nvSpPr>
          <p:cNvPr id="19" name="TextBox 18">
            <a:extLst>
              <a:ext uri="{FF2B5EF4-FFF2-40B4-BE49-F238E27FC236}">
                <a16:creationId xmlns:a16="http://schemas.microsoft.com/office/drawing/2014/main" id="{79E518BF-E9CE-4999-B436-CEE03F3592C1}"/>
              </a:ext>
            </a:extLst>
          </p:cNvPr>
          <p:cNvSpPr txBox="1"/>
          <p:nvPr/>
        </p:nvSpPr>
        <p:spPr>
          <a:xfrm>
            <a:off x="5653971" y="6228466"/>
            <a:ext cx="1346246" cy="276999"/>
          </a:xfrm>
          <a:prstGeom prst="rect">
            <a:avLst/>
          </a:prstGeom>
          <a:noFill/>
        </p:spPr>
        <p:txBody>
          <a:bodyPr wrap="square">
            <a:spAutoFit/>
          </a:bodyPr>
          <a:lstStyle/>
          <a:p>
            <a:r>
              <a:rPr lang="en-US" sz="1200">
                <a:effectLst/>
                <a:latin typeface="Times New Roman" panose="02020603050405020304" pitchFamily="18" charset="0"/>
                <a:ea typeface="Calibri" panose="020F0502020204030204" pitchFamily="34" charset="0"/>
              </a:rPr>
              <a:t>AQ-PL00-00</a:t>
            </a:r>
            <a:endParaRPr lang="en-IN" sz="1200"/>
          </a:p>
        </p:txBody>
      </p:sp>
      <p:pic>
        <p:nvPicPr>
          <p:cNvPr id="20" name="Picture 19">
            <a:extLst>
              <a:ext uri="{FF2B5EF4-FFF2-40B4-BE49-F238E27FC236}">
                <a16:creationId xmlns:a16="http://schemas.microsoft.com/office/drawing/2014/main" id="{D5AE9873-BA2C-4F05-93EC-BF411DDDBA35}"/>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88593" y="4248524"/>
            <a:ext cx="1504919" cy="1953813"/>
          </a:xfrm>
          <a:prstGeom prst="rect">
            <a:avLst/>
          </a:prstGeom>
          <a:noFill/>
          <a:ln>
            <a:noFill/>
          </a:ln>
        </p:spPr>
      </p:pic>
      <p:sp>
        <p:nvSpPr>
          <p:cNvPr id="21" name="TextBox 20">
            <a:extLst>
              <a:ext uri="{FF2B5EF4-FFF2-40B4-BE49-F238E27FC236}">
                <a16:creationId xmlns:a16="http://schemas.microsoft.com/office/drawing/2014/main" id="{B89575D0-9B5C-4C1E-B80A-0502C7CA34CE}"/>
              </a:ext>
            </a:extLst>
          </p:cNvPr>
          <p:cNvSpPr txBox="1"/>
          <p:nvPr/>
        </p:nvSpPr>
        <p:spPr>
          <a:xfrm>
            <a:off x="7167929" y="6224584"/>
            <a:ext cx="1346246" cy="276999"/>
          </a:xfrm>
          <a:prstGeom prst="rect">
            <a:avLst/>
          </a:prstGeom>
          <a:noFill/>
        </p:spPr>
        <p:txBody>
          <a:bodyPr wrap="square">
            <a:spAutoFit/>
          </a:bodyPr>
          <a:lstStyle/>
          <a:p>
            <a:r>
              <a:rPr lang="en-US" sz="1200">
                <a:effectLst/>
                <a:latin typeface="Times New Roman" panose="02020603050405020304" pitchFamily="18" charset="0"/>
                <a:ea typeface="Calibri" panose="020F0502020204030204" pitchFamily="34" charset="0"/>
              </a:rPr>
              <a:t>AQ-FG00-00</a:t>
            </a:r>
            <a:endParaRPr lang="en-IN" sz="1200"/>
          </a:p>
        </p:txBody>
      </p:sp>
      <p:pic>
        <p:nvPicPr>
          <p:cNvPr id="22" name="Picture 21">
            <a:extLst>
              <a:ext uri="{FF2B5EF4-FFF2-40B4-BE49-F238E27FC236}">
                <a16:creationId xmlns:a16="http://schemas.microsoft.com/office/drawing/2014/main" id="{1A423FFA-4FEC-427E-8C75-C5A44218A96B}"/>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761224" y="4183004"/>
            <a:ext cx="1498583" cy="2041580"/>
          </a:xfrm>
          <a:prstGeom prst="rect">
            <a:avLst/>
          </a:prstGeom>
          <a:noFill/>
          <a:ln>
            <a:noFill/>
          </a:ln>
        </p:spPr>
      </p:pic>
      <p:sp>
        <p:nvSpPr>
          <p:cNvPr id="23" name="TextBox 22">
            <a:extLst>
              <a:ext uri="{FF2B5EF4-FFF2-40B4-BE49-F238E27FC236}">
                <a16:creationId xmlns:a16="http://schemas.microsoft.com/office/drawing/2014/main" id="{4562FB4B-80DF-4E63-9CCE-28F95B205527}"/>
              </a:ext>
            </a:extLst>
          </p:cNvPr>
          <p:cNvSpPr txBox="1"/>
          <p:nvPr/>
        </p:nvSpPr>
        <p:spPr>
          <a:xfrm>
            <a:off x="8877607" y="6268291"/>
            <a:ext cx="1346246" cy="276999"/>
          </a:xfrm>
          <a:prstGeom prst="rect">
            <a:avLst/>
          </a:prstGeom>
          <a:noFill/>
        </p:spPr>
        <p:txBody>
          <a:bodyPr wrap="square">
            <a:spAutoFit/>
          </a:bodyPr>
          <a:lstStyle/>
          <a:p>
            <a:r>
              <a:rPr lang="en-US" sz="1200">
                <a:effectLst/>
                <a:latin typeface="Times New Roman" panose="02020603050405020304" pitchFamily="18" charset="0"/>
                <a:ea typeface="Calibri" panose="020F0502020204030204" pitchFamily="34" charset="0"/>
              </a:rPr>
              <a:t>AQ-FG00-00</a:t>
            </a:r>
            <a:endParaRPr lang="en-IN" sz="1200"/>
          </a:p>
        </p:txBody>
      </p:sp>
    </p:spTree>
    <p:extLst>
      <p:ext uri="{BB962C8B-B14F-4D97-AF65-F5344CB8AC3E}">
        <p14:creationId xmlns:p14="http://schemas.microsoft.com/office/powerpoint/2010/main" val="3898779607"/>
      </p:ext>
    </p:extLst>
  </p:cSld>
  <p:clrMapOvr>
    <a:masterClrMapping/>
  </p:clrMapOvr>
</p:sld>
</file>

<file path=ppt/theme/theme1.xml><?xml version="1.0" encoding="utf-8"?>
<a:theme xmlns:a="http://schemas.openxmlformats.org/drawingml/2006/main" name="Future Technologi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2092</TotalTime>
  <Words>1637</Words>
  <Application>Microsoft Office PowerPoint</Application>
  <PresentationFormat>Widescreen</PresentationFormat>
  <Paragraphs>225</Paragraphs>
  <Slides>23</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Consolas</vt:lpstr>
      <vt:lpstr>Times New Roman</vt:lpstr>
      <vt:lpstr>Trebuchet MS</vt:lpstr>
      <vt:lpstr>Future Technologies</vt:lpstr>
      <vt:lpstr>PowerPoint Presentation</vt:lpstr>
      <vt:lpstr>PowerPoint Presentation</vt:lpstr>
      <vt:lpstr>Smart City Living Lab – Introduction</vt:lpstr>
      <vt:lpstr>Smart City Living Lab – General Architecture</vt:lpstr>
      <vt:lpstr>Data Flow Architecture</vt:lpstr>
      <vt:lpstr>Data Flow Architecture</vt:lpstr>
      <vt:lpstr>Present Deployment</vt:lpstr>
      <vt:lpstr>Air Quality</vt:lpstr>
      <vt:lpstr>Deployed Nodes</vt:lpstr>
      <vt:lpstr>OM2M Resource Tree – Air Quality</vt:lpstr>
      <vt:lpstr>OM2M Node Descriptor – Air Quality</vt:lpstr>
      <vt:lpstr>Response</vt:lpstr>
      <vt:lpstr>Water</vt:lpstr>
      <vt:lpstr>Deployed Nodes</vt:lpstr>
      <vt:lpstr>OM2M Resource Tree – Water Distribution</vt:lpstr>
      <vt:lpstr>OM2M Node Descriptor – Water Distribution</vt:lpstr>
      <vt:lpstr>OM2M: IN-CSE Implementation</vt:lpstr>
      <vt:lpstr>Content Instance - Description</vt:lpstr>
      <vt:lpstr>Content Instance - Data</vt:lpstr>
      <vt:lpstr>Subscription</vt:lpstr>
      <vt:lpstr>Future Challenges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Shefali Sinha</dc:creator>
  <cp:lastModifiedBy>Deepak Gangadharan</cp:lastModifiedBy>
  <cp:revision>70</cp:revision>
  <dcterms:created xsi:type="dcterms:W3CDTF">2020-01-17T06:46:23Z</dcterms:created>
  <dcterms:modified xsi:type="dcterms:W3CDTF">2021-07-08T05:48:19Z</dcterms:modified>
</cp:coreProperties>
</file>